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15"/>
  </p:notesMasterIdLst>
  <p:sldIdLst>
    <p:sldId id="256" r:id="rId2"/>
    <p:sldId id="260" r:id="rId3"/>
    <p:sldId id="273" r:id="rId4"/>
    <p:sldId id="277" r:id="rId5"/>
    <p:sldId id="279" r:id="rId6"/>
    <p:sldId id="275" r:id="rId7"/>
    <p:sldId id="276" r:id="rId8"/>
    <p:sldId id="274" r:id="rId9"/>
    <p:sldId id="270" r:id="rId10"/>
    <p:sldId id="272" r:id="rId11"/>
    <p:sldId id="278" r:id="rId12"/>
    <p:sldId id="282" r:id="rId13"/>
    <p:sldId id="281" r:id="rId14"/>
  </p:sldIdLst>
  <p:sldSz cx="9144000" cy="5143500" type="screen16x9"/>
  <p:notesSz cx="6858000" cy="9144000"/>
  <p:embeddedFontLst>
    <p:embeddedFont>
      <p:font typeface="Advent Pro Medium" panose="020B0604020202020204" charset="0"/>
      <p:regular r:id="rId16"/>
      <p:bold r:id="rId17"/>
      <p:italic r:id="rId18"/>
      <p:boldItalic r:id="rId19"/>
    </p:embeddedFont>
    <p:embeddedFont>
      <p:font typeface="Lato" panose="020F0502020204030204" pitchFamily="34" charset="0"/>
      <p:regular r:id="rId20"/>
      <p:bold r:id="rId21"/>
      <p:italic r:id="rId22"/>
      <p:boldItalic r:id="rId23"/>
    </p:embeddedFont>
    <p:embeddedFont>
      <p:font typeface="Lato Black" panose="020F0502020204030204" pitchFamily="34" charset="0"/>
      <p:bold r:id="rId24"/>
      <p:boldItalic r:id="rId25"/>
    </p:embeddedFont>
    <p:embeddedFont>
      <p:font typeface="Orbitron ExtraBold" panose="020B0604020202020204" charset="0"/>
      <p:bold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29382C0-F4FE-4274-9E02-8099975ED1A0}">
  <a:tblStyle styleId="{529382C0-F4FE-4274-9E02-8099975ED1A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63" d="100"/>
          <a:sy n="163" d="100"/>
        </p:scale>
        <p:origin x="120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0" name="Google Shape;549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1" name="Google Shape;549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76">
          <a:extLst>
            <a:ext uri="{FF2B5EF4-FFF2-40B4-BE49-F238E27FC236}">
              <a16:creationId xmlns:a16="http://schemas.microsoft.com/office/drawing/2014/main" id="{E216C45C-F7CB-4026-8A26-5EA6465583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7" name="Google Shape;6777;g6edfa80311_0_36288:notes">
            <a:extLst>
              <a:ext uri="{FF2B5EF4-FFF2-40B4-BE49-F238E27FC236}">
                <a16:creationId xmlns:a16="http://schemas.microsoft.com/office/drawing/2014/main" id="{0088A5F7-811A-946B-E6C3-11CB552E29F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78" name="Google Shape;6778;g6edfa80311_0_36288:notes">
            <a:extLst>
              <a:ext uri="{FF2B5EF4-FFF2-40B4-BE49-F238E27FC236}">
                <a16:creationId xmlns:a16="http://schemas.microsoft.com/office/drawing/2014/main" id="{54F6F42C-4C1F-DE5B-E9A7-AB95C80A3E9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68409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76">
          <a:extLst>
            <a:ext uri="{FF2B5EF4-FFF2-40B4-BE49-F238E27FC236}">
              <a16:creationId xmlns:a16="http://schemas.microsoft.com/office/drawing/2014/main" id="{2578FD63-D6FB-66A1-0533-C3FA7B518C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7" name="Google Shape;6777;g6edfa80311_0_36288:notes">
            <a:extLst>
              <a:ext uri="{FF2B5EF4-FFF2-40B4-BE49-F238E27FC236}">
                <a16:creationId xmlns:a16="http://schemas.microsoft.com/office/drawing/2014/main" id="{6AD42992-E521-760B-CD12-A59F2053FA1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78" name="Google Shape;6778;g6edfa80311_0_36288:notes">
            <a:extLst>
              <a:ext uri="{FF2B5EF4-FFF2-40B4-BE49-F238E27FC236}">
                <a16:creationId xmlns:a16="http://schemas.microsoft.com/office/drawing/2014/main" id="{8AED08C4-348D-1A7E-98EF-1F2DEAA0E58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13840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76">
          <a:extLst>
            <a:ext uri="{FF2B5EF4-FFF2-40B4-BE49-F238E27FC236}">
              <a16:creationId xmlns:a16="http://schemas.microsoft.com/office/drawing/2014/main" id="{61B44D89-D220-A0A6-1310-7B9D613A66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7" name="Google Shape;6777;g6edfa80311_0_36288:notes">
            <a:extLst>
              <a:ext uri="{FF2B5EF4-FFF2-40B4-BE49-F238E27FC236}">
                <a16:creationId xmlns:a16="http://schemas.microsoft.com/office/drawing/2014/main" id="{255A76F0-D13D-2A12-6997-29421678A10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78" name="Google Shape;6778;g6edfa80311_0_36288:notes">
            <a:extLst>
              <a:ext uri="{FF2B5EF4-FFF2-40B4-BE49-F238E27FC236}">
                <a16:creationId xmlns:a16="http://schemas.microsoft.com/office/drawing/2014/main" id="{284B4589-2C07-A726-9E11-C62DFD25345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27577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76">
          <a:extLst>
            <a:ext uri="{FF2B5EF4-FFF2-40B4-BE49-F238E27FC236}">
              <a16:creationId xmlns:a16="http://schemas.microsoft.com/office/drawing/2014/main" id="{6CB5613B-07F4-A164-A2B9-609812F34E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7" name="Google Shape;6777;g6edfa80311_0_36288:notes">
            <a:extLst>
              <a:ext uri="{FF2B5EF4-FFF2-40B4-BE49-F238E27FC236}">
                <a16:creationId xmlns:a16="http://schemas.microsoft.com/office/drawing/2014/main" id="{9DF3692D-C844-2186-7353-D93FC6C5455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78" name="Google Shape;6778;g6edfa80311_0_36288:notes">
            <a:extLst>
              <a:ext uri="{FF2B5EF4-FFF2-40B4-BE49-F238E27FC236}">
                <a16:creationId xmlns:a16="http://schemas.microsoft.com/office/drawing/2014/main" id="{EE873B7C-BBBA-1CE5-7A1A-4DCE9B4D14D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722451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5" name="Google Shape;5715;g6e7e45355d_0_27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6" name="Google Shape;5716;g6e7e45355d_0_27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4">
          <a:extLst>
            <a:ext uri="{FF2B5EF4-FFF2-40B4-BE49-F238E27FC236}">
              <a16:creationId xmlns:a16="http://schemas.microsoft.com/office/drawing/2014/main" id="{A7336910-9B1E-15D2-4B98-4469CACC69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5" name="Google Shape;5715;g6e7e45355d_0_2764:notes">
            <a:extLst>
              <a:ext uri="{FF2B5EF4-FFF2-40B4-BE49-F238E27FC236}">
                <a16:creationId xmlns:a16="http://schemas.microsoft.com/office/drawing/2014/main" id="{AB3762BB-F3AC-9DB8-2775-741306924CD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6" name="Google Shape;5716;g6e7e45355d_0_2764:notes">
            <a:extLst>
              <a:ext uri="{FF2B5EF4-FFF2-40B4-BE49-F238E27FC236}">
                <a16:creationId xmlns:a16="http://schemas.microsoft.com/office/drawing/2014/main" id="{61FDBF5A-9CD5-ED6E-C786-AF1B5CA0326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26240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76">
          <a:extLst>
            <a:ext uri="{FF2B5EF4-FFF2-40B4-BE49-F238E27FC236}">
              <a16:creationId xmlns:a16="http://schemas.microsoft.com/office/drawing/2014/main" id="{DBE4EA26-83E6-D2B5-B3B0-58A006FD70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7" name="Google Shape;6777;g6edfa80311_0_36288:notes">
            <a:extLst>
              <a:ext uri="{FF2B5EF4-FFF2-40B4-BE49-F238E27FC236}">
                <a16:creationId xmlns:a16="http://schemas.microsoft.com/office/drawing/2014/main" id="{70655045-B013-FA1E-64AC-88A56930734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78" name="Google Shape;6778;g6edfa80311_0_36288:notes">
            <a:extLst>
              <a:ext uri="{FF2B5EF4-FFF2-40B4-BE49-F238E27FC236}">
                <a16:creationId xmlns:a16="http://schemas.microsoft.com/office/drawing/2014/main" id="{C29B65C7-73FB-909E-8BAF-082C2A37F67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127090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4">
          <a:extLst>
            <a:ext uri="{FF2B5EF4-FFF2-40B4-BE49-F238E27FC236}">
              <a16:creationId xmlns:a16="http://schemas.microsoft.com/office/drawing/2014/main" id="{3EFF9B3B-BA1B-72A9-D178-7726A14FC3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5" name="Google Shape;5715;g6e7e45355d_0_2764:notes">
            <a:extLst>
              <a:ext uri="{FF2B5EF4-FFF2-40B4-BE49-F238E27FC236}">
                <a16:creationId xmlns:a16="http://schemas.microsoft.com/office/drawing/2014/main" id="{33F1BB60-5D36-2A21-E99D-6A12D3B49C9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6" name="Google Shape;5716;g6e7e45355d_0_2764:notes">
            <a:extLst>
              <a:ext uri="{FF2B5EF4-FFF2-40B4-BE49-F238E27FC236}">
                <a16:creationId xmlns:a16="http://schemas.microsoft.com/office/drawing/2014/main" id="{42EDC4B9-3EC9-803E-D204-B645E2E89AB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64171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4">
          <a:extLst>
            <a:ext uri="{FF2B5EF4-FFF2-40B4-BE49-F238E27FC236}">
              <a16:creationId xmlns:a16="http://schemas.microsoft.com/office/drawing/2014/main" id="{17F5D8F6-3BA2-5D2F-F347-6AB3481F30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5" name="Google Shape;5715;g6e7e45355d_0_2764:notes">
            <a:extLst>
              <a:ext uri="{FF2B5EF4-FFF2-40B4-BE49-F238E27FC236}">
                <a16:creationId xmlns:a16="http://schemas.microsoft.com/office/drawing/2014/main" id="{20AFC12F-1F3E-439A-8767-D0CC3F52F49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6" name="Google Shape;5716;g6e7e45355d_0_2764:notes">
            <a:extLst>
              <a:ext uri="{FF2B5EF4-FFF2-40B4-BE49-F238E27FC236}">
                <a16:creationId xmlns:a16="http://schemas.microsoft.com/office/drawing/2014/main" id="{802E2483-0BF8-BEB5-9747-FC76B973570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67312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4">
          <a:extLst>
            <a:ext uri="{FF2B5EF4-FFF2-40B4-BE49-F238E27FC236}">
              <a16:creationId xmlns:a16="http://schemas.microsoft.com/office/drawing/2014/main" id="{4A6D1A14-0159-9B00-2153-2575C6F7FC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5" name="Google Shape;5715;g6e7e45355d_0_2764:notes">
            <a:extLst>
              <a:ext uri="{FF2B5EF4-FFF2-40B4-BE49-F238E27FC236}">
                <a16:creationId xmlns:a16="http://schemas.microsoft.com/office/drawing/2014/main" id="{3621967E-DAF1-BCD1-589F-ED4DF51EF8F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6" name="Google Shape;5716;g6e7e45355d_0_2764:notes">
            <a:extLst>
              <a:ext uri="{FF2B5EF4-FFF2-40B4-BE49-F238E27FC236}">
                <a16:creationId xmlns:a16="http://schemas.microsoft.com/office/drawing/2014/main" id="{FD79711A-F97D-B7EB-563D-1E9C9134FC0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08262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4">
          <a:extLst>
            <a:ext uri="{FF2B5EF4-FFF2-40B4-BE49-F238E27FC236}">
              <a16:creationId xmlns:a16="http://schemas.microsoft.com/office/drawing/2014/main" id="{D3C534A7-4309-8F4C-2DA1-ADB70DA9EC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5" name="Google Shape;5715;g6e7e45355d_0_2764:notes">
            <a:extLst>
              <a:ext uri="{FF2B5EF4-FFF2-40B4-BE49-F238E27FC236}">
                <a16:creationId xmlns:a16="http://schemas.microsoft.com/office/drawing/2014/main" id="{AB6CD2A6-CC18-4402-98AD-A312C10A672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6" name="Google Shape;5716;g6e7e45355d_0_2764:notes">
            <a:extLst>
              <a:ext uri="{FF2B5EF4-FFF2-40B4-BE49-F238E27FC236}">
                <a16:creationId xmlns:a16="http://schemas.microsoft.com/office/drawing/2014/main" id="{7641EC8F-A765-D3B8-E8EF-2F7658FC9FE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91391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7" name="Google Shape;6777;g6edfa80311_0_362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78" name="Google Shape;6778;g6edfa80311_0_362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6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319350" y="243900"/>
            <a:ext cx="8505300" cy="46557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589700" y="2044500"/>
            <a:ext cx="5964600" cy="182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753050" y="375737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p5"/>
          <p:cNvSpPr txBox="1">
            <a:spLocks noGrp="1"/>
          </p:cNvSpPr>
          <p:nvPr>
            <p:ph type="subTitle" idx="1"/>
          </p:nvPr>
        </p:nvSpPr>
        <p:spPr>
          <a:xfrm>
            <a:off x="1524000" y="3286279"/>
            <a:ext cx="2743200" cy="274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Lato Black"/>
              <a:buNone/>
              <a:defRPr sz="16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5" name="Google Shape;735;p5"/>
          <p:cNvSpPr txBox="1">
            <a:spLocks noGrp="1"/>
          </p:cNvSpPr>
          <p:nvPr>
            <p:ph type="subTitle" idx="2"/>
          </p:nvPr>
        </p:nvSpPr>
        <p:spPr>
          <a:xfrm>
            <a:off x="1524000" y="3642360"/>
            <a:ext cx="2743200" cy="831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Lato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736" name="Google Shape;736;p5"/>
          <p:cNvSpPr txBox="1">
            <a:spLocks noGrp="1"/>
          </p:cNvSpPr>
          <p:nvPr>
            <p:ph type="subTitle" idx="3"/>
          </p:nvPr>
        </p:nvSpPr>
        <p:spPr>
          <a:xfrm>
            <a:off x="4876800" y="3286279"/>
            <a:ext cx="2743200" cy="274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Lato Black"/>
              <a:buNone/>
              <a:defRPr sz="16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7" name="Google Shape;737;p5"/>
          <p:cNvSpPr txBox="1">
            <a:spLocks noGrp="1"/>
          </p:cNvSpPr>
          <p:nvPr>
            <p:ph type="subTitle" idx="4"/>
          </p:nvPr>
        </p:nvSpPr>
        <p:spPr>
          <a:xfrm>
            <a:off x="4876800" y="3642360"/>
            <a:ext cx="2743200" cy="831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Lato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738" name="Google Shape;738;p5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6"/>
        </a:solidFill>
        <a:effectLst/>
      </p:bgPr>
    </p:bg>
    <p:spTree>
      <p:nvGrpSpPr>
        <p:cNvPr id="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p7"/>
          <p:cNvSpPr txBox="1">
            <a:spLocks noGrp="1"/>
          </p:cNvSpPr>
          <p:nvPr>
            <p:ph type="body" idx="1"/>
          </p:nvPr>
        </p:nvSpPr>
        <p:spPr>
          <a:xfrm>
            <a:off x="3038700" y="1995800"/>
            <a:ext cx="3066600" cy="196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marL="914400" lvl="1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2pPr>
            <a:lvl3pPr marL="1371600" lvl="2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3pPr>
            <a:lvl4pPr marL="1828800" lvl="3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4pPr>
            <a:lvl5pPr marL="2286000" lvl="4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5pPr>
            <a:lvl6pPr marL="2743200" lvl="5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6pPr>
            <a:lvl7pPr marL="3200400" lvl="6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7pPr>
            <a:lvl8pPr marL="3657600" lvl="7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8pPr>
            <a:lvl9pPr marL="4114800" lvl="8" indent="-330200" algn="ctr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43" name="Google Shape;743;p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5" name="Google Shape;745;p8"/>
          <p:cNvGrpSpPr/>
          <p:nvPr/>
        </p:nvGrpSpPr>
        <p:grpSpPr>
          <a:xfrm flipH="1">
            <a:off x="3794690" y="3966899"/>
            <a:ext cx="882039" cy="932704"/>
            <a:chOff x="7230575" y="3501811"/>
            <a:chExt cx="1540410" cy="1636035"/>
          </a:xfrm>
        </p:grpSpPr>
        <p:grpSp>
          <p:nvGrpSpPr>
            <p:cNvPr id="746" name="Google Shape;746;p8"/>
            <p:cNvGrpSpPr/>
            <p:nvPr/>
          </p:nvGrpSpPr>
          <p:grpSpPr>
            <a:xfrm>
              <a:off x="7655512" y="4362305"/>
              <a:ext cx="775528" cy="775540"/>
              <a:chOff x="7655512" y="4362305"/>
              <a:chExt cx="775528" cy="775540"/>
            </a:xfrm>
          </p:grpSpPr>
          <p:sp>
            <p:nvSpPr>
              <p:cNvPr id="747" name="Google Shape;747;p8"/>
              <p:cNvSpPr/>
              <p:nvPr/>
            </p:nvSpPr>
            <p:spPr>
              <a:xfrm flipH="1">
                <a:off x="7825485" y="5042204"/>
                <a:ext cx="95633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8"/>
              <p:cNvSpPr/>
              <p:nvPr/>
            </p:nvSpPr>
            <p:spPr>
              <a:xfrm flipH="1">
                <a:off x="7921094" y="5042204"/>
                <a:ext cx="7438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8"/>
              <p:cNvSpPr/>
              <p:nvPr/>
            </p:nvSpPr>
            <p:spPr>
              <a:xfrm flipH="1">
                <a:off x="7995449" y="5042204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8"/>
              <p:cNvSpPr/>
              <p:nvPr/>
            </p:nvSpPr>
            <p:spPr>
              <a:xfrm flipH="1">
                <a:off x="8080438" y="5042204"/>
                <a:ext cx="95649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751;p8"/>
              <p:cNvSpPr/>
              <p:nvPr/>
            </p:nvSpPr>
            <p:spPr>
              <a:xfrm flipH="1">
                <a:off x="7825485" y="4957212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" name="Google Shape;752;p8"/>
              <p:cNvSpPr/>
              <p:nvPr/>
            </p:nvSpPr>
            <p:spPr>
              <a:xfrm flipH="1">
                <a:off x="7921094" y="4957212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753;p8"/>
              <p:cNvSpPr/>
              <p:nvPr/>
            </p:nvSpPr>
            <p:spPr>
              <a:xfrm flipH="1">
                <a:off x="7995449" y="495721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754;p8"/>
              <p:cNvSpPr/>
              <p:nvPr/>
            </p:nvSpPr>
            <p:spPr>
              <a:xfrm flipH="1">
                <a:off x="8080438" y="4957212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8"/>
              <p:cNvSpPr/>
              <p:nvPr/>
            </p:nvSpPr>
            <p:spPr>
              <a:xfrm flipH="1">
                <a:off x="7825485" y="4872228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756;p8"/>
              <p:cNvSpPr/>
              <p:nvPr/>
            </p:nvSpPr>
            <p:spPr>
              <a:xfrm flipH="1">
                <a:off x="7921094" y="4872228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757;p8"/>
              <p:cNvSpPr/>
              <p:nvPr/>
            </p:nvSpPr>
            <p:spPr>
              <a:xfrm flipH="1">
                <a:off x="7995449" y="4872228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8"/>
              <p:cNvSpPr/>
              <p:nvPr/>
            </p:nvSpPr>
            <p:spPr>
              <a:xfrm flipH="1">
                <a:off x="8080438" y="4872228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759;p8"/>
              <p:cNvSpPr/>
              <p:nvPr/>
            </p:nvSpPr>
            <p:spPr>
              <a:xfrm flipH="1">
                <a:off x="7825485" y="4787235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8"/>
              <p:cNvSpPr/>
              <p:nvPr/>
            </p:nvSpPr>
            <p:spPr>
              <a:xfrm flipH="1">
                <a:off x="7921094" y="4787235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8"/>
              <p:cNvSpPr/>
              <p:nvPr/>
            </p:nvSpPr>
            <p:spPr>
              <a:xfrm flipH="1">
                <a:off x="7995449" y="4787235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8"/>
              <p:cNvSpPr/>
              <p:nvPr/>
            </p:nvSpPr>
            <p:spPr>
              <a:xfrm flipH="1">
                <a:off x="8080438" y="4787235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8"/>
              <p:cNvSpPr/>
              <p:nvPr/>
            </p:nvSpPr>
            <p:spPr>
              <a:xfrm flipH="1">
                <a:off x="7825485" y="4702251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764;p8"/>
              <p:cNvSpPr/>
              <p:nvPr/>
            </p:nvSpPr>
            <p:spPr>
              <a:xfrm flipH="1">
                <a:off x="7921094" y="4702251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8"/>
              <p:cNvSpPr/>
              <p:nvPr/>
            </p:nvSpPr>
            <p:spPr>
              <a:xfrm flipH="1">
                <a:off x="7995449" y="4702251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8"/>
              <p:cNvSpPr/>
              <p:nvPr/>
            </p:nvSpPr>
            <p:spPr>
              <a:xfrm flipH="1">
                <a:off x="8080438" y="4702251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8"/>
              <p:cNvSpPr/>
              <p:nvPr/>
            </p:nvSpPr>
            <p:spPr>
              <a:xfrm flipH="1">
                <a:off x="7655512" y="4617267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8"/>
              <p:cNvSpPr/>
              <p:nvPr/>
            </p:nvSpPr>
            <p:spPr>
              <a:xfrm flipH="1">
                <a:off x="7740496" y="4617267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769;p8"/>
              <p:cNvSpPr/>
              <p:nvPr/>
            </p:nvSpPr>
            <p:spPr>
              <a:xfrm flipH="1">
                <a:off x="7825485" y="4617267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770;p8"/>
              <p:cNvSpPr/>
              <p:nvPr/>
            </p:nvSpPr>
            <p:spPr>
              <a:xfrm flipH="1">
                <a:off x="7921094" y="4617267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8"/>
              <p:cNvSpPr/>
              <p:nvPr/>
            </p:nvSpPr>
            <p:spPr>
              <a:xfrm flipH="1">
                <a:off x="7995449" y="4617267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8"/>
              <p:cNvSpPr/>
              <p:nvPr/>
            </p:nvSpPr>
            <p:spPr>
              <a:xfrm flipH="1">
                <a:off x="8080438" y="4617267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8"/>
              <p:cNvSpPr/>
              <p:nvPr/>
            </p:nvSpPr>
            <p:spPr>
              <a:xfrm flipH="1">
                <a:off x="8176054" y="4617267"/>
                <a:ext cx="7439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8"/>
              <p:cNvSpPr/>
              <p:nvPr/>
            </p:nvSpPr>
            <p:spPr>
              <a:xfrm flipH="1">
                <a:off x="8250417" y="4617267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8"/>
              <p:cNvSpPr/>
              <p:nvPr/>
            </p:nvSpPr>
            <p:spPr>
              <a:xfrm flipH="1">
                <a:off x="8335399" y="4617267"/>
                <a:ext cx="95641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8"/>
              <p:cNvSpPr/>
              <p:nvPr/>
            </p:nvSpPr>
            <p:spPr>
              <a:xfrm flipH="1">
                <a:off x="7655512" y="4532274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8"/>
              <p:cNvSpPr/>
              <p:nvPr/>
            </p:nvSpPr>
            <p:spPr>
              <a:xfrm flipH="1">
                <a:off x="7995449" y="4532274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8"/>
              <p:cNvSpPr/>
              <p:nvPr/>
            </p:nvSpPr>
            <p:spPr>
              <a:xfrm flipH="1">
                <a:off x="8335399" y="4532274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8"/>
              <p:cNvSpPr/>
              <p:nvPr/>
            </p:nvSpPr>
            <p:spPr>
              <a:xfrm flipH="1">
                <a:off x="7655512" y="4447290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8"/>
              <p:cNvSpPr/>
              <p:nvPr/>
            </p:nvSpPr>
            <p:spPr>
              <a:xfrm flipH="1">
                <a:off x="7995449" y="4447290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8"/>
              <p:cNvSpPr/>
              <p:nvPr/>
            </p:nvSpPr>
            <p:spPr>
              <a:xfrm flipH="1">
                <a:off x="8335399" y="4447290"/>
                <a:ext cx="95641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8"/>
              <p:cNvSpPr/>
              <p:nvPr/>
            </p:nvSpPr>
            <p:spPr>
              <a:xfrm flipH="1">
                <a:off x="7655512" y="4362305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8"/>
              <p:cNvSpPr/>
              <p:nvPr/>
            </p:nvSpPr>
            <p:spPr>
              <a:xfrm flipH="1">
                <a:off x="7995449" y="4362305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8"/>
              <p:cNvSpPr/>
              <p:nvPr/>
            </p:nvSpPr>
            <p:spPr>
              <a:xfrm flipH="1">
                <a:off x="8335399" y="4362305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85" name="Google Shape;785;p8"/>
            <p:cNvSpPr/>
            <p:nvPr/>
          </p:nvSpPr>
          <p:spPr>
            <a:xfrm flipH="1">
              <a:off x="7315559" y="3767391"/>
              <a:ext cx="85020" cy="8502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8"/>
            <p:cNvSpPr/>
            <p:nvPr/>
          </p:nvSpPr>
          <p:spPr>
            <a:xfrm flipH="1">
              <a:off x="7655512" y="3767391"/>
              <a:ext cx="85012" cy="8502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8"/>
            <p:cNvSpPr/>
            <p:nvPr/>
          </p:nvSpPr>
          <p:spPr>
            <a:xfrm flipH="1">
              <a:off x="8080438" y="3671779"/>
              <a:ext cx="95649" cy="95641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8"/>
            <p:cNvSpPr/>
            <p:nvPr/>
          </p:nvSpPr>
          <p:spPr>
            <a:xfrm flipH="1">
              <a:off x="8685973" y="3597414"/>
              <a:ext cx="85012" cy="95641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8"/>
            <p:cNvSpPr/>
            <p:nvPr/>
          </p:nvSpPr>
          <p:spPr>
            <a:xfrm flipH="1">
              <a:off x="8685973" y="3767391"/>
              <a:ext cx="85012" cy="8502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8"/>
            <p:cNvSpPr/>
            <p:nvPr/>
          </p:nvSpPr>
          <p:spPr>
            <a:xfrm flipH="1">
              <a:off x="8176054" y="3501811"/>
              <a:ext cx="74390" cy="95633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8"/>
            <p:cNvSpPr/>
            <p:nvPr/>
          </p:nvSpPr>
          <p:spPr>
            <a:xfrm flipH="1">
              <a:off x="8250417" y="3501811"/>
              <a:ext cx="85012" cy="95633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92" name="Google Shape;792;p8"/>
            <p:cNvGrpSpPr/>
            <p:nvPr/>
          </p:nvGrpSpPr>
          <p:grpSpPr>
            <a:xfrm>
              <a:off x="7230575" y="3501811"/>
              <a:ext cx="1540410" cy="860514"/>
              <a:chOff x="7230575" y="3501811"/>
              <a:chExt cx="1540410" cy="860514"/>
            </a:xfrm>
          </p:grpSpPr>
          <p:sp>
            <p:nvSpPr>
              <p:cNvPr id="793" name="Google Shape;793;p8"/>
              <p:cNvSpPr/>
              <p:nvPr/>
            </p:nvSpPr>
            <p:spPr>
              <a:xfrm flipH="1">
                <a:off x="7315559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8"/>
              <p:cNvSpPr/>
              <p:nvPr/>
            </p:nvSpPr>
            <p:spPr>
              <a:xfrm flipH="1">
                <a:off x="7400551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8"/>
              <p:cNvSpPr/>
              <p:nvPr/>
            </p:nvSpPr>
            <p:spPr>
              <a:xfrm flipH="1">
                <a:off x="7485535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4" y="1088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8"/>
              <p:cNvSpPr/>
              <p:nvPr/>
            </p:nvSpPr>
            <p:spPr>
              <a:xfrm flipH="1">
                <a:off x="7570520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8"/>
              <p:cNvSpPr/>
              <p:nvPr/>
            </p:nvSpPr>
            <p:spPr>
              <a:xfrm flipH="1">
                <a:off x="7655512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8"/>
              <p:cNvSpPr/>
              <p:nvPr/>
            </p:nvSpPr>
            <p:spPr>
              <a:xfrm flipH="1">
                <a:off x="7740496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8"/>
              <p:cNvSpPr/>
              <p:nvPr/>
            </p:nvSpPr>
            <p:spPr>
              <a:xfrm flipH="1">
                <a:off x="7825485" y="4277321"/>
                <a:ext cx="95633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8"/>
              <p:cNvSpPr/>
              <p:nvPr/>
            </p:nvSpPr>
            <p:spPr>
              <a:xfrm flipH="1">
                <a:off x="7921094" y="4277321"/>
                <a:ext cx="7438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9523" y="1088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8"/>
              <p:cNvSpPr/>
              <p:nvPr/>
            </p:nvSpPr>
            <p:spPr>
              <a:xfrm flipH="1">
                <a:off x="7995449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802;p8"/>
              <p:cNvSpPr/>
              <p:nvPr/>
            </p:nvSpPr>
            <p:spPr>
              <a:xfrm flipH="1">
                <a:off x="8080438" y="4277321"/>
                <a:ext cx="95649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7" y="1088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" name="Google Shape;803;p8"/>
              <p:cNvSpPr/>
              <p:nvPr/>
            </p:nvSpPr>
            <p:spPr>
              <a:xfrm flipH="1">
                <a:off x="8176054" y="4277321"/>
                <a:ext cx="7439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8"/>
              <p:cNvSpPr/>
              <p:nvPr/>
            </p:nvSpPr>
            <p:spPr>
              <a:xfrm flipH="1">
                <a:off x="8250417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8"/>
              <p:cNvSpPr/>
              <p:nvPr/>
            </p:nvSpPr>
            <p:spPr>
              <a:xfrm flipH="1">
                <a:off x="8335399" y="4277321"/>
                <a:ext cx="95641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8"/>
              <p:cNvSpPr/>
              <p:nvPr/>
            </p:nvSpPr>
            <p:spPr>
              <a:xfrm flipH="1">
                <a:off x="8431015" y="4277321"/>
                <a:ext cx="7439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8"/>
              <p:cNvSpPr/>
              <p:nvPr/>
            </p:nvSpPr>
            <p:spPr>
              <a:xfrm flipH="1">
                <a:off x="8505377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8"/>
              <p:cNvSpPr/>
              <p:nvPr/>
            </p:nvSpPr>
            <p:spPr>
              <a:xfrm flipH="1">
                <a:off x="8590359" y="4277321"/>
                <a:ext cx="95641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8"/>
              <p:cNvSpPr/>
              <p:nvPr/>
            </p:nvSpPr>
            <p:spPr>
              <a:xfrm flipH="1">
                <a:off x="7315559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8"/>
              <p:cNvSpPr/>
              <p:nvPr/>
            </p:nvSpPr>
            <p:spPr>
              <a:xfrm flipH="1">
                <a:off x="7400551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8"/>
              <p:cNvSpPr/>
              <p:nvPr/>
            </p:nvSpPr>
            <p:spPr>
              <a:xfrm flipH="1">
                <a:off x="7485535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8"/>
              <p:cNvSpPr/>
              <p:nvPr/>
            </p:nvSpPr>
            <p:spPr>
              <a:xfrm flipH="1">
                <a:off x="7570520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8"/>
              <p:cNvSpPr/>
              <p:nvPr/>
            </p:nvSpPr>
            <p:spPr>
              <a:xfrm flipH="1">
                <a:off x="7655512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8"/>
              <p:cNvSpPr/>
              <p:nvPr/>
            </p:nvSpPr>
            <p:spPr>
              <a:xfrm flipH="1">
                <a:off x="7740496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8"/>
              <p:cNvSpPr/>
              <p:nvPr/>
            </p:nvSpPr>
            <p:spPr>
              <a:xfrm flipH="1">
                <a:off x="7825485" y="4181710"/>
                <a:ext cx="95633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8"/>
              <p:cNvSpPr/>
              <p:nvPr/>
            </p:nvSpPr>
            <p:spPr>
              <a:xfrm flipH="1">
                <a:off x="7921094" y="4181710"/>
                <a:ext cx="7438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8"/>
              <p:cNvSpPr/>
              <p:nvPr/>
            </p:nvSpPr>
            <p:spPr>
              <a:xfrm flipH="1">
                <a:off x="7995449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818;p8"/>
              <p:cNvSpPr/>
              <p:nvPr/>
            </p:nvSpPr>
            <p:spPr>
              <a:xfrm flipH="1">
                <a:off x="8080438" y="4181710"/>
                <a:ext cx="95649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8"/>
              <p:cNvSpPr/>
              <p:nvPr/>
            </p:nvSpPr>
            <p:spPr>
              <a:xfrm flipH="1">
                <a:off x="8176054" y="4181710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8"/>
              <p:cNvSpPr/>
              <p:nvPr/>
            </p:nvSpPr>
            <p:spPr>
              <a:xfrm flipH="1">
                <a:off x="8250417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8"/>
              <p:cNvSpPr/>
              <p:nvPr/>
            </p:nvSpPr>
            <p:spPr>
              <a:xfrm flipH="1">
                <a:off x="8335399" y="4181710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822;p8"/>
              <p:cNvSpPr/>
              <p:nvPr/>
            </p:nvSpPr>
            <p:spPr>
              <a:xfrm flipH="1">
                <a:off x="8431015" y="4181710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8"/>
              <p:cNvSpPr/>
              <p:nvPr/>
            </p:nvSpPr>
            <p:spPr>
              <a:xfrm flipH="1">
                <a:off x="8505377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8"/>
              <p:cNvSpPr/>
              <p:nvPr/>
            </p:nvSpPr>
            <p:spPr>
              <a:xfrm flipH="1">
                <a:off x="8590359" y="4181710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8"/>
              <p:cNvSpPr/>
              <p:nvPr/>
            </p:nvSpPr>
            <p:spPr>
              <a:xfrm flipH="1">
                <a:off x="7315559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8"/>
              <p:cNvSpPr/>
              <p:nvPr/>
            </p:nvSpPr>
            <p:spPr>
              <a:xfrm flipH="1">
                <a:off x="7400551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8"/>
              <p:cNvSpPr/>
              <p:nvPr/>
            </p:nvSpPr>
            <p:spPr>
              <a:xfrm flipH="1">
                <a:off x="7485535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8"/>
              <p:cNvSpPr/>
              <p:nvPr/>
            </p:nvSpPr>
            <p:spPr>
              <a:xfrm flipH="1">
                <a:off x="7570520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8"/>
              <p:cNvSpPr/>
              <p:nvPr/>
            </p:nvSpPr>
            <p:spPr>
              <a:xfrm flipH="1">
                <a:off x="7655512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830;p8"/>
              <p:cNvSpPr/>
              <p:nvPr/>
            </p:nvSpPr>
            <p:spPr>
              <a:xfrm flipH="1">
                <a:off x="7740496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8"/>
              <p:cNvSpPr/>
              <p:nvPr/>
            </p:nvSpPr>
            <p:spPr>
              <a:xfrm flipH="1">
                <a:off x="7825485" y="4107344"/>
                <a:ext cx="95633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832;p8"/>
              <p:cNvSpPr/>
              <p:nvPr/>
            </p:nvSpPr>
            <p:spPr>
              <a:xfrm flipH="1">
                <a:off x="7921094" y="4107344"/>
                <a:ext cx="7438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9523" y="952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833;p8"/>
              <p:cNvSpPr/>
              <p:nvPr/>
            </p:nvSpPr>
            <p:spPr>
              <a:xfrm flipH="1">
                <a:off x="7995449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8"/>
              <p:cNvSpPr/>
              <p:nvPr/>
            </p:nvSpPr>
            <p:spPr>
              <a:xfrm flipH="1">
                <a:off x="8080438" y="4107344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8"/>
              <p:cNvSpPr/>
              <p:nvPr/>
            </p:nvSpPr>
            <p:spPr>
              <a:xfrm flipH="1">
                <a:off x="8176054" y="410734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8"/>
              <p:cNvSpPr/>
              <p:nvPr/>
            </p:nvSpPr>
            <p:spPr>
              <a:xfrm flipH="1">
                <a:off x="8250417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8"/>
              <p:cNvSpPr/>
              <p:nvPr/>
            </p:nvSpPr>
            <p:spPr>
              <a:xfrm flipH="1">
                <a:off x="8335399" y="410734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" name="Google Shape;838;p8"/>
              <p:cNvSpPr/>
              <p:nvPr/>
            </p:nvSpPr>
            <p:spPr>
              <a:xfrm flipH="1">
                <a:off x="8431015" y="410734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839;p8"/>
              <p:cNvSpPr/>
              <p:nvPr/>
            </p:nvSpPr>
            <p:spPr>
              <a:xfrm flipH="1">
                <a:off x="8505377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840;p8"/>
              <p:cNvSpPr/>
              <p:nvPr/>
            </p:nvSpPr>
            <p:spPr>
              <a:xfrm flipH="1">
                <a:off x="8590359" y="410734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841;p8"/>
              <p:cNvSpPr/>
              <p:nvPr/>
            </p:nvSpPr>
            <p:spPr>
              <a:xfrm flipH="1">
                <a:off x="7315559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842;p8"/>
              <p:cNvSpPr/>
              <p:nvPr/>
            </p:nvSpPr>
            <p:spPr>
              <a:xfrm flipH="1">
                <a:off x="7400551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843;p8"/>
              <p:cNvSpPr/>
              <p:nvPr/>
            </p:nvSpPr>
            <p:spPr>
              <a:xfrm flipH="1">
                <a:off x="7485535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844;p8"/>
              <p:cNvSpPr/>
              <p:nvPr/>
            </p:nvSpPr>
            <p:spPr>
              <a:xfrm flipH="1">
                <a:off x="7570520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845;p8"/>
              <p:cNvSpPr/>
              <p:nvPr/>
            </p:nvSpPr>
            <p:spPr>
              <a:xfrm flipH="1">
                <a:off x="7655512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846;p8"/>
              <p:cNvSpPr/>
              <p:nvPr/>
            </p:nvSpPr>
            <p:spPr>
              <a:xfrm flipH="1">
                <a:off x="7740496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847;p8"/>
              <p:cNvSpPr/>
              <p:nvPr/>
            </p:nvSpPr>
            <p:spPr>
              <a:xfrm flipH="1">
                <a:off x="7825485" y="4022352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848;p8"/>
              <p:cNvSpPr/>
              <p:nvPr/>
            </p:nvSpPr>
            <p:spPr>
              <a:xfrm flipH="1">
                <a:off x="7921094" y="4022352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8"/>
              <p:cNvSpPr/>
              <p:nvPr/>
            </p:nvSpPr>
            <p:spPr>
              <a:xfrm flipH="1">
                <a:off x="7995449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8"/>
              <p:cNvSpPr/>
              <p:nvPr/>
            </p:nvSpPr>
            <p:spPr>
              <a:xfrm flipH="1">
                <a:off x="8080438" y="4022352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8"/>
              <p:cNvSpPr/>
              <p:nvPr/>
            </p:nvSpPr>
            <p:spPr>
              <a:xfrm flipH="1">
                <a:off x="8176054" y="4022352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8"/>
              <p:cNvSpPr/>
              <p:nvPr/>
            </p:nvSpPr>
            <p:spPr>
              <a:xfrm flipH="1">
                <a:off x="8250417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8"/>
              <p:cNvSpPr/>
              <p:nvPr/>
            </p:nvSpPr>
            <p:spPr>
              <a:xfrm flipH="1">
                <a:off x="8335399" y="4022352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8"/>
              <p:cNvSpPr/>
              <p:nvPr/>
            </p:nvSpPr>
            <p:spPr>
              <a:xfrm flipH="1">
                <a:off x="8431015" y="4022352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855;p8"/>
              <p:cNvSpPr/>
              <p:nvPr/>
            </p:nvSpPr>
            <p:spPr>
              <a:xfrm flipH="1">
                <a:off x="8505377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856;p8"/>
              <p:cNvSpPr/>
              <p:nvPr/>
            </p:nvSpPr>
            <p:spPr>
              <a:xfrm flipH="1">
                <a:off x="8590359" y="4022352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857;p8"/>
              <p:cNvSpPr/>
              <p:nvPr/>
            </p:nvSpPr>
            <p:spPr>
              <a:xfrm flipH="1">
                <a:off x="7315559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" name="Google Shape;858;p8"/>
              <p:cNvSpPr/>
              <p:nvPr/>
            </p:nvSpPr>
            <p:spPr>
              <a:xfrm flipH="1">
                <a:off x="7400551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" name="Google Shape;859;p8"/>
              <p:cNvSpPr/>
              <p:nvPr/>
            </p:nvSpPr>
            <p:spPr>
              <a:xfrm flipH="1">
                <a:off x="7485535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8"/>
              <p:cNvSpPr/>
              <p:nvPr/>
            </p:nvSpPr>
            <p:spPr>
              <a:xfrm flipH="1">
                <a:off x="7570520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861;p8"/>
              <p:cNvSpPr/>
              <p:nvPr/>
            </p:nvSpPr>
            <p:spPr>
              <a:xfrm flipH="1">
                <a:off x="7655512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" name="Google Shape;862;p8"/>
              <p:cNvSpPr/>
              <p:nvPr/>
            </p:nvSpPr>
            <p:spPr>
              <a:xfrm flipH="1">
                <a:off x="7740496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863;p8"/>
              <p:cNvSpPr/>
              <p:nvPr/>
            </p:nvSpPr>
            <p:spPr>
              <a:xfrm flipH="1">
                <a:off x="7825485" y="3926748"/>
                <a:ext cx="95633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864;p8"/>
              <p:cNvSpPr/>
              <p:nvPr/>
            </p:nvSpPr>
            <p:spPr>
              <a:xfrm flipH="1">
                <a:off x="7921094" y="3926748"/>
                <a:ext cx="7438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865;p8"/>
              <p:cNvSpPr/>
              <p:nvPr/>
            </p:nvSpPr>
            <p:spPr>
              <a:xfrm flipH="1">
                <a:off x="7995449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" name="Google Shape;866;p8"/>
              <p:cNvSpPr/>
              <p:nvPr/>
            </p:nvSpPr>
            <p:spPr>
              <a:xfrm flipH="1">
                <a:off x="8080438" y="3926748"/>
                <a:ext cx="95649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8"/>
              <p:cNvSpPr/>
              <p:nvPr/>
            </p:nvSpPr>
            <p:spPr>
              <a:xfrm flipH="1">
                <a:off x="8176054" y="3926748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868;p8"/>
              <p:cNvSpPr/>
              <p:nvPr/>
            </p:nvSpPr>
            <p:spPr>
              <a:xfrm flipH="1">
                <a:off x="8250417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869;p8"/>
              <p:cNvSpPr/>
              <p:nvPr/>
            </p:nvSpPr>
            <p:spPr>
              <a:xfrm flipH="1">
                <a:off x="8335399" y="3926748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870;p8"/>
              <p:cNvSpPr/>
              <p:nvPr/>
            </p:nvSpPr>
            <p:spPr>
              <a:xfrm flipH="1">
                <a:off x="8431015" y="3926748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871;p8"/>
              <p:cNvSpPr/>
              <p:nvPr/>
            </p:nvSpPr>
            <p:spPr>
              <a:xfrm flipH="1">
                <a:off x="8505377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872;p8"/>
              <p:cNvSpPr/>
              <p:nvPr/>
            </p:nvSpPr>
            <p:spPr>
              <a:xfrm flipH="1">
                <a:off x="8590359" y="3926748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873;p8"/>
              <p:cNvSpPr/>
              <p:nvPr/>
            </p:nvSpPr>
            <p:spPr>
              <a:xfrm flipH="1">
                <a:off x="7315559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8"/>
              <p:cNvSpPr/>
              <p:nvPr/>
            </p:nvSpPr>
            <p:spPr>
              <a:xfrm flipH="1">
                <a:off x="7400551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8"/>
              <p:cNvSpPr/>
              <p:nvPr/>
            </p:nvSpPr>
            <p:spPr>
              <a:xfrm flipH="1">
                <a:off x="7485535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4" y="952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8"/>
              <p:cNvSpPr/>
              <p:nvPr/>
            </p:nvSpPr>
            <p:spPr>
              <a:xfrm flipH="1">
                <a:off x="7570520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8"/>
              <p:cNvSpPr/>
              <p:nvPr/>
            </p:nvSpPr>
            <p:spPr>
              <a:xfrm flipH="1">
                <a:off x="7655512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8"/>
              <p:cNvSpPr/>
              <p:nvPr/>
            </p:nvSpPr>
            <p:spPr>
              <a:xfrm flipH="1">
                <a:off x="7740496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8"/>
              <p:cNvSpPr/>
              <p:nvPr/>
            </p:nvSpPr>
            <p:spPr>
              <a:xfrm flipH="1">
                <a:off x="7825485" y="3852383"/>
                <a:ext cx="95633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8"/>
              <p:cNvSpPr/>
              <p:nvPr/>
            </p:nvSpPr>
            <p:spPr>
              <a:xfrm flipH="1">
                <a:off x="7921094" y="3852383"/>
                <a:ext cx="7438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9523" y="952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8"/>
              <p:cNvSpPr/>
              <p:nvPr/>
            </p:nvSpPr>
            <p:spPr>
              <a:xfrm flipH="1">
                <a:off x="7995449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8"/>
              <p:cNvSpPr/>
              <p:nvPr/>
            </p:nvSpPr>
            <p:spPr>
              <a:xfrm flipH="1">
                <a:off x="8080438" y="3852383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7" y="952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8"/>
              <p:cNvSpPr/>
              <p:nvPr/>
            </p:nvSpPr>
            <p:spPr>
              <a:xfrm flipH="1">
                <a:off x="8176054" y="3852383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8"/>
              <p:cNvSpPr/>
              <p:nvPr/>
            </p:nvSpPr>
            <p:spPr>
              <a:xfrm flipH="1">
                <a:off x="8250417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8"/>
              <p:cNvSpPr/>
              <p:nvPr/>
            </p:nvSpPr>
            <p:spPr>
              <a:xfrm flipH="1">
                <a:off x="8335399" y="3852383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8"/>
              <p:cNvSpPr/>
              <p:nvPr/>
            </p:nvSpPr>
            <p:spPr>
              <a:xfrm flipH="1">
                <a:off x="8431015" y="3852383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8"/>
              <p:cNvSpPr/>
              <p:nvPr/>
            </p:nvSpPr>
            <p:spPr>
              <a:xfrm flipH="1">
                <a:off x="8505377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8"/>
              <p:cNvSpPr/>
              <p:nvPr/>
            </p:nvSpPr>
            <p:spPr>
              <a:xfrm flipH="1">
                <a:off x="8590359" y="3852383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8"/>
              <p:cNvSpPr/>
              <p:nvPr/>
            </p:nvSpPr>
            <p:spPr>
              <a:xfrm flipH="1">
                <a:off x="7230575" y="4192329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8"/>
              <p:cNvSpPr/>
              <p:nvPr/>
            </p:nvSpPr>
            <p:spPr>
              <a:xfrm flipH="1">
                <a:off x="7230575" y="411796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8"/>
              <p:cNvSpPr/>
              <p:nvPr/>
            </p:nvSpPr>
            <p:spPr>
              <a:xfrm flipH="1">
                <a:off x="7230575" y="4022352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8"/>
              <p:cNvSpPr/>
              <p:nvPr/>
            </p:nvSpPr>
            <p:spPr>
              <a:xfrm flipH="1">
                <a:off x="7230575" y="3937368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8"/>
              <p:cNvSpPr/>
              <p:nvPr/>
            </p:nvSpPr>
            <p:spPr>
              <a:xfrm flipH="1">
                <a:off x="7230575" y="3863002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894;p8"/>
              <p:cNvSpPr/>
              <p:nvPr/>
            </p:nvSpPr>
            <p:spPr>
              <a:xfrm flipH="1">
                <a:off x="7400551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8"/>
              <p:cNvSpPr/>
              <p:nvPr/>
            </p:nvSpPr>
            <p:spPr>
              <a:xfrm flipH="1">
                <a:off x="7485535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896;p8"/>
              <p:cNvSpPr/>
              <p:nvPr/>
            </p:nvSpPr>
            <p:spPr>
              <a:xfrm flipH="1">
                <a:off x="7570520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8"/>
              <p:cNvSpPr/>
              <p:nvPr/>
            </p:nvSpPr>
            <p:spPr>
              <a:xfrm flipH="1">
                <a:off x="7740496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898;p8"/>
              <p:cNvSpPr/>
              <p:nvPr/>
            </p:nvSpPr>
            <p:spPr>
              <a:xfrm flipH="1">
                <a:off x="7825485" y="3767391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8"/>
              <p:cNvSpPr/>
              <p:nvPr/>
            </p:nvSpPr>
            <p:spPr>
              <a:xfrm flipH="1">
                <a:off x="7921094" y="3767391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8"/>
              <p:cNvSpPr/>
              <p:nvPr/>
            </p:nvSpPr>
            <p:spPr>
              <a:xfrm flipH="1">
                <a:off x="7995449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8"/>
              <p:cNvSpPr/>
              <p:nvPr/>
            </p:nvSpPr>
            <p:spPr>
              <a:xfrm flipH="1">
                <a:off x="8080438" y="3767391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8"/>
              <p:cNvSpPr/>
              <p:nvPr/>
            </p:nvSpPr>
            <p:spPr>
              <a:xfrm flipH="1">
                <a:off x="8176054" y="3767391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8"/>
              <p:cNvSpPr/>
              <p:nvPr/>
            </p:nvSpPr>
            <p:spPr>
              <a:xfrm flipH="1">
                <a:off x="8250417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8"/>
              <p:cNvSpPr/>
              <p:nvPr/>
            </p:nvSpPr>
            <p:spPr>
              <a:xfrm flipH="1">
                <a:off x="8335399" y="3767391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8"/>
              <p:cNvSpPr/>
              <p:nvPr/>
            </p:nvSpPr>
            <p:spPr>
              <a:xfrm flipH="1">
                <a:off x="8431015" y="3767391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8"/>
              <p:cNvSpPr/>
              <p:nvPr/>
            </p:nvSpPr>
            <p:spPr>
              <a:xfrm flipH="1">
                <a:off x="8505377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8"/>
              <p:cNvSpPr/>
              <p:nvPr/>
            </p:nvSpPr>
            <p:spPr>
              <a:xfrm flipH="1">
                <a:off x="8590359" y="3767391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8"/>
              <p:cNvSpPr/>
              <p:nvPr/>
            </p:nvSpPr>
            <p:spPr>
              <a:xfrm flipH="1">
                <a:off x="8176054" y="3671779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8"/>
              <p:cNvSpPr/>
              <p:nvPr/>
            </p:nvSpPr>
            <p:spPr>
              <a:xfrm flipH="1">
                <a:off x="8250417" y="3671779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910;p8"/>
              <p:cNvSpPr/>
              <p:nvPr/>
            </p:nvSpPr>
            <p:spPr>
              <a:xfrm flipH="1">
                <a:off x="8335399" y="3671779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8"/>
              <p:cNvSpPr/>
              <p:nvPr/>
            </p:nvSpPr>
            <p:spPr>
              <a:xfrm flipH="1">
                <a:off x="8431015" y="3671779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8"/>
              <p:cNvSpPr/>
              <p:nvPr/>
            </p:nvSpPr>
            <p:spPr>
              <a:xfrm flipH="1">
                <a:off x="8505377" y="3671779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8"/>
              <p:cNvSpPr/>
              <p:nvPr/>
            </p:nvSpPr>
            <p:spPr>
              <a:xfrm flipH="1">
                <a:off x="8590359" y="3671779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8"/>
              <p:cNvSpPr/>
              <p:nvPr/>
            </p:nvSpPr>
            <p:spPr>
              <a:xfrm flipH="1">
                <a:off x="8080438" y="3597414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8"/>
              <p:cNvSpPr/>
              <p:nvPr/>
            </p:nvSpPr>
            <p:spPr>
              <a:xfrm flipH="1">
                <a:off x="8176054" y="359741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8"/>
              <p:cNvSpPr/>
              <p:nvPr/>
            </p:nvSpPr>
            <p:spPr>
              <a:xfrm flipH="1">
                <a:off x="8250417" y="359741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8"/>
              <p:cNvSpPr/>
              <p:nvPr/>
            </p:nvSpPr>
            <p:spPr>
              <a:xfrm flipH="1">
                <a:off x="8335399" y="359741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8"/>
              <p:cNvSpPr/>
              <p:nvPr/>
            </p:nvSpPr>
            <p:spPr>
              <a:xfrm flipH="1">
                <a:off x="8431015" y="359741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8"/>
              <p:cNvSpPr/>
              <p:nvPr/>
            </p:nvSpPr>
            <p:spPr>
              <a:xfrm flipH="1">
                <a:off x="8505377" y="359741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8"/>
              <p:cNvSpPr/>
              <p:nvPr/>
            </p:nvSpPr>
            <p:spPr>
              <a:xfrm flipH="1">
                <a:off x="8590359" y="359741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8"/>
              <p:cNvSpPr/>
              <p:nvPr/>
            </p:nvSpPr>
            <p:spPr>
              <a:xfrm flipH="1">
                <a:off x="8685973" y="3693026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8"/>
              <p:cNvSpPr/>
              <p:nvPr/>
            </p:nvSpPr>
            <p:spPr>
              <a:xfrm flipH="1">
                <a:off x="8685973" y="3852383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8"/>
              <p:cNvSpPr/>
              <p:nvPr/>
            </p:nvSpPr>
            <p:spPr>
              <a:xfrm flipH="1">
                <a:off x="8685973" y="3937368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8"/>
              <p:cNvSpPr/>
              <p:nvPr/>
            </p:nvSpPr>
            <p:spPr>
              <a:xfrm flipH="1">
                <a:off x="8685973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8"/>
              <p:cNvSpPr/>
              <p:nvPr/>
            </p:nvSpPr>
            <p:spPr>
              <a:xfrm flipH="1">
                <a:off x="8685973" y="4107344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8"/>
              <p:cNvSpPr/>
              <p:nvPr/>
            </p:nvSpPr>
            <p:spPr>
              <a:xfrm flipH="1">
                <a:off x="8685973" y="4192329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8"/>
              <p:cNvSpPr/>
              <p:nvPr/>
            </p:nvSpPr>
            <p:spPr>
              <a:xfrm flipH="1">
                <a:off x="8080438" y="3501811"/>
                <a:ext cx="95649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8"/>
              <p:cNvSpPr/>
              <p:nvPr/>
            </p:nvSpPr>
            <p:spPr>
              <a:xfrm flipH="1">
                <a:off x="8335399" y="3501811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8"/>
              <p:cNvSpPr/>
              <p:nvPr/>
            </p:nvSpPr>
            <p:spPr>
              <a:xfrm flipH="1">
                <a:off x="8431015" y="3501811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8"/>
              <p:cNvSpPr/>
              <p:nvPr/>
            </p:nvSpPr>
            <p:spPr>
              <a:xfrm flipH="1">
                <a:off x="8505377" y="3501811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8"/>
              <p:cNvSpPr/>
              <p:nvPr/>
            </p:nvSpPr>
            <p:spPr>
              <a:xfrm flipH="1">
                <a:off x="8590359" y="3501811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32" name="Google Shape;932;p8"/>
          <p:cNvGrpSpPr/>
          <p:nvPr/>
        </p:nvGrpSpPr>
        <p:grpSpPr>
          <a:xfrm flipH="1">
            <a:off x="4772527" y="4289713"/>
            <a:ext cx="576768" cy="609899"/>
            <a:chOff x="6163859" y="4325295"/>
            <a:chExt cx="1007280" cy="1069810"/>
          </a:xfrm>
        </p:grpSpPr>
        <p:sp>
          <p:nvSpPr>
            <p:cNvPr id="933" name="Google Shape;933;p8"/>
            <p:cNvSpPr/>
            <p:nvPr/>
          </p:nvSpPr>
          <p:spPr>
            <a:xfrm>
              <a:off x="6719586" y="5332558"/>
              <a:ext cx="62541" cy="62546"/>
            </a:xfrm>
            <a:custGeom>
              <a:avLst/>
              <a:gdLst/>
              <a:ahLst/>
              <a:cxnLst/>
              <a:rect l="l" t="t" r="r" b="b"/>
              <a:pathLst>
                <a:path w="12245" h="12246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8"/>
            <p:cNvSpPr/>
            <p:nvPr/>
          </p:nvSpPr>
          <p:spPr>
            <a:xfrm>
              <a:off x="6670963" y="5332558"/>
              <a:ext cx="48644" cy="62546"/>
            </a:xfrm>
            <a:custGeom>
              <a:avLst/>
              <a:gdLst/>
              <a:ahLst/>
              <a:cxnLst/>
              <a:rect l="l" t="t" r="r" b="b"/>
              <a:pathLst>
                <a:path w="9524" h="12246" extrusionOk="0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8"/>
            <p:cNvSpPr/>
            <p:nvPr/>
          </p:nvSpPr>
          <p:spPr>
            <a:xfrm>
              <a:off x="6615387" y="5332558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8"/>
            <p:cNvSpPr/>
            <p:nvPr/>
          </p:nvSpPr>
          <p:spPr>
            <a:xfrm>
              <a:off x="6552862" y="5332558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8"/>
            <p:cNvSpPr/>
            <p:nvPr/>
          </p:nvSpPr>
          <p:spPr>
            <a:xfrm>
              <a:off x="6719586" y="5276982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8"/>
            <p:cNvSpPr/>
            <p:nvPr/>
          </p:nvSpPr>
          <p:spPr>
            <a:xfrm>
              <a:off x="6670963" y="5276982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8"/>
            <p:cNvSpPr/>
            <p:nvPr/>
          </p:nvSpPr>
          <p:spPr>
            <a:xfrm>
              <a:off x="6615387" y="5276982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8"/>
            <p:cNvSpPr/>
            <p:nvPr/>
          </p:nvSpPr>
          <p:spPr>
            <a:xfrm>
              <a:off x="6552862" y="5276982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8"/>
            <p:cNvSpPr/>
            <p:nvPr/>
          </p:nvSpPr>
          <p:spPr>
            <a:xfrm>
              <a:off x="6719586" y="5221411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8"/>
            <p:cNvSpPr/>
            <p:nvPr/>
          </p:nvSpPr>
          <p:spPr>
            <a:xfrm>
              <a:off x="6670963" y="5221411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8"/>
            <p:cNvSpPr/>
            <p:nvPr/>
          </p:nvSpPr>
          <p:spPr>
            <a:xfrm>
              <a:off x="6615387" y="522141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8"/>
            <p:cNvSpPr/>
            <p:nvPr/>
          </p:nvSpPr>
          <p:spPr>
            <a:xfrm>
              <a:off x="6552862" y="5221411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8"/>
            <p:cNvSpPr/>
            <p:nvPr/>
          </p:nvSpPr>
          <p:spPr>
            <a:xfrm>
              <a:off x="6719586" y="5165834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8"/>
            <p:cNvSpPr/>
            <p:nvPr/>
          </p:nvSpPr>
          <p:spPr>
            <a:xfrm>
              <a:off x="6670963" y="5165834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8"/>
            <p:cNvSpPr/>
            <p:nvPr/>
          </p:nvSpPr>
          <p:spPr>
            <a:xfrm>
              <a:off x="6615387" y="5165834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8"/>
            <p:cNvSpPr/>
            <p:nvPr/>
          </p:nvSpPr>
          <p:spPr>
            <a:xfrm>
              <a:off x="6552862" y="5165834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8"/>
            <p:cNvSpPr/>
            <p:nvPr/>
          </p:nvSpPr>
          <p:spPr>
            <a:xfrm>
              <a:off x="6719586" y="5110263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8"/>
            <p:cNvSpPr/>
            <p:nvPr/>
          </p:nvSpPr>
          <p:spPr>
            <a:xfrm>
              <a:off x="6670963" y="5110263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8"/>
            <p:cNvSpPr/>
            <p:nvPr/>
          </p:nvSpPr>
          <p:spPr>
            <a:xfrm>
              <a:off x="6615387" y="5110263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8"/>
            <p:cNvSpPr/>
            <p:nvPr/>
          </p:nvSpPr>
          <p:spPr>
            <a:xfrm>
              <a:off x="6552862" y="5110263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8"/>
            <p:cNvSpPr/>
            <p:nvPr/>
          </p:nvSpPr>
          <p:spPr>
            <a:xfrm>
              <a:off x="6837677" y="5054691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8"/>
            <p:cNvSpPr/>
            <p:nvPr/>
          </p:nvSpPr>
          <p:spPr>
            <a:xfrm>
              <a:off x="6782101" y="505469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8"/>
            <p:cNvSpPr/>
            <p:nvPr/>
          </p:nvSpPr>
          <p:spPr>
            <a:xfrm>
              <a:off x="6719586" y="5054691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8"/>
            <p:cNvSpPr/>
            <p:nvPr/>
          </p:nvSpPr>
          <p:spPr>
            <a:xfrm>
              <a:off x="6670963" y="5054691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8"/>
            <p:cNvSpPr/>
            <p:nvPr/>
          </p:nvSpPr>
          <p:spPr>
            <a:xfrm>
              <a:off x="6615387" y="505469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8"/>
            <p:cNvSpPr/>
            <p:nvPr/>
          </p:nvSpPr>
          <p:spPr>
            <a:xfrm>
              <a:off x="6552862" y="5054691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8"/>
            <p:cNvSpPr/>
            <p:nvPr/>
          </p:nvSpPr>
          <p:spPr>
            <a:xfrm>
              <a:off x="6504240" y="5054691"/>
              <a:ext cx="48649" cy="55595"/>
            </a:xfrm>
            <a:custGeom>
              <a:avLst/>
              <a:gdLst/>
              <a:ahLst/>
              <a:cxnLst/>
              <a:rect l="l" t="t" r="r" b="b"/>
              <a:pathLst>
                <a:path w="9525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8"/>
            <p:cNvSpPr/>
            <p:nvPr/>
          </p:nvSpPr>
          <p:spPr>
            <a:xfrm>
              <a:off x="6448669" y="5054691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8"/>
            <p:cNvSpPr/>
            <p:nvPr/>
          </p:nvSpPr>
          <p:spPr>
            <a:xfrm>
              <a:off x="6386148" y="5054691"/>
              <a:ext cx="62546" cy="55595"/>
            </a:xfrm>
            <a:custGeom>
              <a:avLst/>
              <a:gdLst/>
              <a:ahLst/>
              <a:cxnLst/>
              <a:rect l="l" t="t" r="r" b="b"/>
              <a:pathLst>
                <a:path w="1224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8"/>
            <p:cNvSpPr/>
            <p:nvPr/>
          </p:nvSpPr>
          <p:spPr>
            <a:xfrm>
              <a:off x="6837677" y="499911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8"/>
            <p:cNvSpPr/>
            <p:nvPr/>
          </p:nvSpPr>
          <p:spPr>
            <a:xfrm>
              <a:off x="6615387" y="4999115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8"/>
            <p:cNvSpPr/>
            <p:nvPr/>
          </p:nvSpPr>
          <p:spPr>
            <a:xfrm>
              <a:off x="6386148" y="4999115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8"/>
            <p:cNvSpPr/>
            <p:nvPr/>
          </p:nvSpPr>
          <p:spPr>
            <a:xfrm>
              <a:off x="6837677" y="4943544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8"/>
            <p:cNvSpPr/>
            <p:nvPr/>
          </p:nvSpPr>
          <p:spPr>
            <a:xfrm>
              <a:off x="6615387" y="4943544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8"/>
            <p:cNvSpPr/>
            <p:nvPr/>
          </p:nvSpPr>
          <p:spPr>
            <a:xfrm>
              <a:off x="6386148" y="4943544"/>
              <a:ext cx="62546" cy="55595"/>
            </a:xfrm>
            <a:custGeom>
              <a:avLst/>
              <a:gdLst/>
              <a:ahLst/>
              <a:cxnLst/>
              <a:rect l="l" t="t" r="r" b="b"/>
              <a:pathLst>
                <a:path w="1224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8"/>
            <p:cNvSpPr/>
            <p:nvPr/>
          </p:nvSpPr>
          <p:spPr>
            <a:xfrm>
              <a:off x="6837677" y="4887972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8"/>
            <p:cNvSpPr/>
            <p:nvPr/>
          </p:nvSpPr>
          <p:spPr>
            <a:xfrm>
              <a:off x="6615387" y="4887972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8"/>
            <p:cNvSpPr/>
            <p:nvPr/>
          </p:nvSpPr>
          <p:spPr>
            <a:xfrm>
              <a:off x="6386148" y="4887972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8"/>
            <p:cNvSpPr/>
            <p:nvPr/>
          </p:nvSpPr>
          <p:spPr>
            <a:xfrm>
              <a:off x="7059967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8"/>
            <p:cNvSpPr/>
            <p:nvPr/>
          </p:nvSpPr>
          <p:spPr>
            <a:xfrm>
              <a:off x="7004396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8"/>
            <p:cNvSpPr/>
            <p:nvPr/>
          </p:nvSpPr>
          <p:spPr>
            <a:xfrm>
              <a:off x="6948824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4" y="1088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8"/>
            <p:cNvSpPr/>
            <p:nvPr/>
          </p:nvSpPr>
          <p:spPr>
            <a:xfrm>
              <a:off x="6893248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8"/>
            <p:cNvSpPr/>
            <p:nvPr/>
          </p:nvSpPr>
          <p:spPr>
            <a:xfrm>
              <a:off x="6837677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8"/>
            <p:cNvSpPr/>
            <p:nvPr/>
          </p:nvSpPr>
          <p:spPr>
            <a:xfrm>
              <a:off x="6782101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8"/>
            <p:cNvSpPr/>
            <p:nvPr/>
          </p:nvSpPr>
          <p:spPr>
            <a:xfrm>
              <a:off x="6719586" y="4832401"/>
              <a:ext cx="62541" cy="55590"/>
            </a:xfrm>
            <a:custGeom>
              <a:avLst/>
              <a:gdLst/>
              <a:ahLst/>
              <a:cxnLst/>
              <a:rect l="l" t="t" r="r" b="b"/>
              <a:pathLst>
                <a:path w="1224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8"/>
            <p:cNvSpPr/>
            <p:nvPr/>
          </p:nvSpPr>
          <p:spPr>
            <a:xfrm>
              <a:off x="6670963" y="4832401"/>
              <a:ext cx="48644" cy="55590"/>
            </a:xfrm>
            <a:custGeom>
              <a:avLst/>
              <a:gdLst/>
              <a:ahLst/>
              <a:cxnLst/>
              <a:rect l="l" t="t" r="r" b="b"/>
              <a:pathLst>
                <a:path w="9524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9523" y="1088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8"/>
            <p:cNvSpPr/>
            <p:nvPr/>
          </p:nvSpPr>
          <p:spPr>
            <a:xfrm>
              <a:off x="6615387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8"/>
            <p:cNvSpPr/>
            <p:nvPr/>
          </p:nvSpPr>
          <p:spPr>
            <a:xfrm>
              <a:off x="6552862" y="4832401"/>
              <a:ext cx="62552" cy="55590"/>
            </a:xfrm>
            <a:custGeom>
              <a:avLst/>
              <a:gdLst/>
              <a:ahLst/>
              <a:cxnLst/>
              <a:rect l="l" t="t" r="r" b="b"/>
              <a:pathLst>
                <a:path w="12247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2247" y="1088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8"/>
            <p:cNvSpPr/>
            <p:nvPr/>
          </p:nvSpPr>
          <p:spPr>
            <a:xfrm>
              <a:off x="6504240" y="4832401"/>
              <a:ext cx="48649" cy="55590"/>
            </a:xfrm>
            <a:custGeom>
              <a:avLst/>
              <a:gdLst/>
              <a:ahLst/>
              <a:cxnLst/>
              <a:rect l="l" t="t" r="r" b="b"/>
              <a:pathLst>
                <a:path w="9525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8"/>
            <p:cNvSpPr/>
            <p:nvPr/>
          </p:nvSpPr>
          <p:spPr>
            <a:xfrm>
              <a:off x="6448669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8"/>
            <p:cNvSpPr/>
            <p:nvPr/>
          </p:nvSpPr>
          <p:spPr>
            <a:xfrm>
              <a:off x="6386148" y="4832401"/>
              <a:ext cx="62546" cy="55590"/>
            </a:xfrm>
            <a:custGeom>
              <a:avLst/>
              <a:gdLst/>
              <a:ahLst/>
              <a:cxnLst/>
              <a:rect l="l" t="t" r="r" b="b"/>
              <a:pathLst>
                <a:path w="1224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8"/>
            <p:cNvSpPr/>
            <p:nvPr/>
          </p:nvSpPr>
          <p:spPr>
            <a:xfrm>
              <a:off x="6337521" y="4832401"/>
              <a:ext cx="48649" cy="55590"/>
            </a:xfrm>
            <a:custGeom>
              <a:avLst/>
              <a:gdLst/>
              <a:ahLst/>
              <a:cxnLst/>
              <a:rect l="l" t="t" r="r" b="b"/>
              <a:pathLst>
                <a:path w="9525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8"/>
            <p:cNvSpPr/>
            <p:nvPr/>
          </p:nvSpPr>
          <p:spPr>
            <a:xfrm>
              <a:off x="6281950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8"/>
            <p:cNvSpPr/>
            <p:nvPr/>
          </p:nvSpPr>
          <p:spPr>
            <a:xfrm>
              <a:off x="6219430" y="4832401"/>
              <a:ext cx="62546" cy="55590"/>
            </a:xfrm>
            <a:custGeom>
              <a:avLst/>
              <a:gdLst/>
              <a:ahLst/>
              <a:cxnLst/>
              <a:rect l="l" t="t" r="r" b="b"/>
              <a:pathLst>
                <a:path w="12246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8"/>
            <p:cNvSpPr/>
            <p:nvPr/>
          </p:nvSpPr>
          <p:spPr>
            <a:xfrm>
              <a:off x="7059967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8"/>
            <p:cNvSpPr/>
            <p:nvPr/>
          </p:nvSpPr>
          <p:spPr>
            <a:xfrm>
              <a:off x="7004396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8"/>
            <p:cNvSpPr/>
            <p:nvPr/>
          </p:nvSpPr>
          <p:spPr>
            <a:xfrm>
              <a:off x="6948824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8"/>
            <p:cNvSpPr/>
            <p:nvPr/>
          </p:nvSpPr>
          <p:spPr>
            <a:xfrm>
              <a:off x="6893248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8"/>
            <p:cNvSpPr/>
            <p:nvPr/>
          </p:nvSpPr>
          <p:spPr>
            <a:xfrm>
              <a:off x="6837677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8"/>
            <p:cNvSpPr/>
            <p:nvPr/>
          </p:nvSpPr>
          <p:spPr>
            <a:xfrm>
              <a:off x="6782101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8"/>
            <p:cNvSpPr/>
            <p:nvPr/>
          </p:nvSpPr>
          <p:spPr>
            <a:xfrm>
              <a:off x="6719586" y="4769881"/>
              <a:ext cx="62541" cy="62546"/>
            </a:xfrm>
            <a:custGeom>
              <a:avLst/>
              <a:gdLst/>
              <a:ahLst/>
              <a:cxnLst/>
              <a:rect l="l" t="t" r="r" b="b"/>
              <a:pathLst>
                <a:path w="1224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8"/>
            <p:cNvSpPr/>
            <p:nvPr/>
          </p:nvSpPr>
          <p:spPr>
            <a:xfrm>
              <a:off x="6670963" y="4769881"/>
              <a:ext cx="48644" cy="62546"/>
            </a:xfrm>
            <a:custGeom>
              <a:avLst/>
              <a:gdLst/>
              <a:ahLst/>
              <a:cxnLst/>
              <a:rect l="l" t="t" r="r" b="b"/>
              <a:pathLst>
                <a:path w="9524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8"/>
            <p:cNvSpPr/>
            <p:nvPr/>
          </p:nvSpPr>
          <p:spPr>
            <a:xfrm>
              <a:off x="6615387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8"/>
            <p:cNvSpPr/>
            <p:nvPr/>
          </p:nvSpPr>
          <p:spPr>
            <a:xfrm>
              <a:off x="6552862" y="4769881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8"/>
            <p:cNvSpPr/>
            <p:nvPr/>
          </p:nvSpPr>
          <p:spPr>
            <a:xfrm>
              <a:off x="6504240" y="4769881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8"/>
            <p:cNvSpPr/>
            <p:nvPr/>
          </p:nvSpPr>
          <p:spPr>
            <a:xfrm>
              <a:off x="6448669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8"/>
            <p:cNvSpPr/>
            <p:nvPr/>
          </p:nvSpPr>
          <p:spPr>
            <a:xfrm>
              <a:off x="6386148" y="4769881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8"/>
            <p:cNvSpPr/>
            <p:nvPr/>
          </p:nvSpPr>
          <p:spPr>
            <a:xfrm>
              <a:off x="6337521" y="4769881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8"/>
            <p:cNvSpPr/>
            <p:nvPr/>
          </p:nvSpPr>
          <p:spPr>
            <a:xfrm>
              <a:off x="6281950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8"/>
            <p:cNvSpPr/>
            <p:nvPr/>
          </p:nvSpPr>
          <p:spPr>
            <a:xfrm>
              <a:off x="6219430" y="4769881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8"/>
            <p:cNvSpPr/>
            <p:nvPr/>
          </p:nvSpPr>
          <p:spPr>
            <a:xfrm>
              <a:off x="7059967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8"/>
            <p:cNvSpPr/>
            <p:nvPr/>
          </p:nvSpPr>
          <p:spPr>
            <a:xfrm>
              <a:off x="7004396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8"/>
            <p:cNvSpPr/>
            <p:nvPr/>
          </p:nvSpPr>
          <p:spPr>
            <a:xfrm>
              <a:off x="6948824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8"/>
            <p:cNvSpPr/>
            <p:nvPr/>
          </p:nvSpPr>
          <p:spPr>
            <a:xfrm>
              <a:off x="6893248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8"/>
            <p:cNvSpPr/>
            <p:nvPr/>
          </p:nvSpPr>
          <p:spPr>
            <a:xfrm>
              <a:off x="6837677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8"/>
            <p:cNvSpPr/>
            <p:nvPr/>
          </p:nvSpPr>
          <p:spPr>
            <a:xfrm>
              <a:off x="6782101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8"/>
            <p:cNvSpPr/>
            <p:nvPr/>
          </p:nvSpPr>
          <p:spPr>
            <a:xfrm>
              <a:off x="6719586" y="4721253"/>
              <a:ext cx="62541" cy="48649"/>
            </a:xfrm>
            <a:custGeom>
              <a:avLst/>
              <a:gdLst/>
              <a:ahLst/>
              <a:cxnLst/>
              <a:rect l="l" t="t" r="r" b="b"/>
              <a:pathLst>
                <a:path w="1224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8"/>
            <p:cNvSpPr/>
            <p:nvPr/>
          </p:nvSpPr>
          <p:spPr>
            <a:xfrm>
              <a:off x="6670963" y="4721253"/>
              <a:ext cx="48644" cy="48649"/>
            </a:xfrm>
            <a:custGeom>
              <a:avLst/>
              <a:gdLst/>
              <a:ahLst/>
              <a:cxnLst/>
              <a:rect l="l" t="t" r="r" b="b"/>
              <a:pathLst>
                <a:path w="9524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9523" y="952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8"/>
            <p:cNvSpPr/>
            <p:nvPr/>
          </p:nvSpPr>
          <p:spPr>
            <a:xfrm>
              <a:off x="6615387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8"/>
            <p:cNvSpPr/>
            <p:nvPr/>
          </p:nvSpPr>
          <p:spPr>
            <a:xfrm>
              <a:off x="6552862" y="4721253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8"/>
            <p:cNvSpPr/>
            <p:nvPr/>
          </p:nvSpPr>
          <p:spPr>
            <a:xfrm>
              <a:off x="6504240" y="4721253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8"/>
            <p:cNvSpPr/>
            <p:nvPr/>
          </p:nvSpPr>
          <p:spPr>
            <a:xfrm>
              <a:off x="6448669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8"/>
            <p:cNvSpPr/>
            <p:nvPr/>
          </p:nvSpPr>
          <p:spPr>
            <a:xfrm>
              <a:off x="6386148" y="4721253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8"/>
            <p:cNvSpPr/>
            <p:nvPr/>
          </p:nvSpPr>
          <p:spPr>
            <a:xfrm>
              <a:off x="6337521" y="4721253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8"/>
            <p:cNvSpPr/>
            <p:nvPr/>
          </p:nvSpPr>
          <p:spPr>
            <a:xfrm>
              <a:off x="6281950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8"/>
            <p:cNvSpPr/>
            <p:nvPr/>
          </p:nvSpPr>
          <p:spPr>
            <a:xfrm>
              <a:off x="6219430" y="4721253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8"/>
            <p:cNvSpPr/>
            <p:nvPr/>
          </p:nvSpPr>
          <p:spPr>
            <a:xfrm>
              <a:off x="7059967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8"/>
            <p:cNvSpPr/>
            <p:nvPr/>
          </p:nvSpPr>
          <p:spPr>
            <a:xfrm>
              <a:off x="7004396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8"/>
            <p:cNvSpPr/>
            <p:nvPr/>
          </p:nvSpPr>
          <p:spPr>
            <a:xfrm>
              <a:off x="6948824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8"/>
            <p:cNvSpPr/>
            <p:nvPr/>
          </p:nvSpPr>
          <p:spPr>
            <a:xfrm>
              <a:off x="6893248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8"/>
            <p:cNvSpPr/>
            <p:nvPr/>
          </p:nvSpPr>
          <p:spPr>
            <a:xfrm>
              <a:off x="6837677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8"/>
            <p:cNvSpPr/>
            <p:nvPr/>
          </p:nvSpPr>
          <p:spPr>
            <a:xfrm>
              <a:off x="6782101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8"/>
            <p:cNvSpPr/>
            <p:nvPr/>
          </p:nvSpPr>
          <p:spPr>
            <a:xfrm>
              <a:off x="6719586" y="4665677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8"/>
            <p:cNvSpPr/>
            <p:nvPr/>
          </p:nvSpPr>
          <p:spPr>
            <a:xfrm>
              <a:off x="6670963" y="4665677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8"/>
            <p:cNvSpPr/>
            <p:nvPr/>
          </p:nvSpPr>
          <p:spPr>
            <a:xfrm>
              <a:off x="6615387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8"/>
            <p:cNvSpPr/>
            <p:nvPr/>
          </p:nvSpPr>
          <p:spPr>
            <a:xfrm>
              <a:off x="6552862" y="4665677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8"/>
            <p:cNvSpPr/>
            <p:nvPr/>
          </p:nvSpPr>
          <p:spPr>
            <a:xfrm>
              <a:off x="6504240" y="4665677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8"/>
            <p:cNvSpPr/>
            <p:nvPr/>
          </p:nvSpPr>
          <p:spPr>
            <a:xfrm>
              <a:off x="6448669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8"/>
            <p:cNvSpPr/>
            <p:nvPr/>
          </p:nvSpPr>
          <p:spPr>
            <a:xfrm>
              <a:off x="6386148" y="4665677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8"/>
            <p:cNvSpPr/>
            <p:nvPr/>
          </p:nvSpPr>
          <p:spPr>
            <a:xfrm>
              <a:off x="6337521" y="4665677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8"/>
            <p:cNvSpPr/>
            <p:nvPr/>
          </p:nvSpPr>
          <p:spPr>
            <a:xfrm>
              <a:off x="6281950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8"/>
            <p:cNvSpPr/>
            <p:nvPr/>
          </p:nvSpPr>
          <p:spPr>
            <a:xfrm>
              <a:off x="6219430" y="4665677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8"/>
            <p:cNvSpPr/>
            <p:nvPr/>
          </p:nvSpPr>
          <p:spPr>
            <a:xfrm>
              <a:off x="7059967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8"/>
            <p:cNvSpPr/>
            <p:nvPr/>
          </p:nvSpPr>
          <p:spPr>
            <a:xfrm>
              <a:off x="7004396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8"/>
            <p:cNvSpPr/>
            <p:nvPr/>
          </p:nvSpPr>
          <p:spPr>
            <a:xfrm>
              <a:off x="6948824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8"/>
            <p:cNvSpPr/>
            <p:nvPr/>
          </p:nvSpPr>
          <p:spPr>
            <a:xfrm>
              <a:off x="6893248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8"/>
            <p:cNvSpPr/>
            <p:nvPr/>
          </p:nvSpPr>
          <p:spPr>
            <a:xfrm>
              <a:off x="6837677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8"/>
            <p:cNvSpPr/>
            <p:nvPr/>
          </p:nvSpPr>
          <p:spPr>
            <a:xfrm>
              <a:off x="6782101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8"/>
            <p:cNvSpPr/>
            <p:nvPr/>
          </p:nvSpPr>
          <p:spPr>
            <a:xfrm>
              <a:off x="6719586" y="4603162"/>
              <a:ext cx="62541" cy="62541"/>
            </a:xfrm>
            <a:custGeom>
              <a:avLst/>
              <a:gdLst/>
              <a:ahLst/>
              <a:cxnLst/>
              <a:rect l="l" t="t" r="r" b="b"/>
              <a:pathLst>
                <a:path w="1224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8"/>
            <p:cNvSpPr/>
            <p:nvPr/>
          </p:nvSpPr>
          <p:spPr>
            <a:xfrm>
              <a:off x="6670963" y="4603162"/>
              <a:ext cx="48644" cy="62541"/>
            </a:xfrm>
            <a:custGeom>
              <a:avLst/>
              <a:gdLst/>
              <a:ahLst/>
              <a:cxnLst/>
              <a:rect l="l" t="t" r="r" b="b"/>
              <a:pathLst>
                <a:path w="9524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8"/>
            <p:cNvSpPr/>
            <p:nvPr/>
          </p:nvSpPr>
          <p:spPr>
            <a:xfrm>
              <a:off x="6615387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8"/>
            <p:cNvSpPr/>
            <p:nvPr/>
          </p:nvSpPr>
          <p:spPr>
            <a:xfrm>
              <a:off x="6552862" y="4603162"/>
              <a:ext cx="62552" cy="62541"/>
            </a:xfrm>
            <a:custGeom>
              <a:avLst/>
              <a:gdLst/>
              <a:ahLst/>
              <a:cxnLst/>
              <a:rect l="l" t="t" r="r" b="b"/>
              <a:pathLst>
                <a:path w="12247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8"/>
            <p:cNvSpPr/>
            <p:nvPr/>
          </p:nvSpPr>
          <p:spPr>
            <a:xfrm>
              <a:off x="6504240" y="4603162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8"/>
            <p:cNvSpPr/>
            <p:nvPr/>
          </p:nvSpPr>
          <p:spPr>
            <a:xfrm>
              <a:off x="6448669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8"/>
            <p:cNvSpPr/>
            <p:nvPr/>
          </p:nvSpPr>
          <p:spPr>
            <a:xfrm>
              <a:off x="6386148" y="4603162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8"/>
            <p:cNvSpPr/>
            <p:nvPr/>
          </p:nvSpPr>
          <p:spPr>
            <a:xfrm>
              <a:off x="6337521" y="4603162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8"/>
            <p:cNvSpPr/>
            <p:nvPr/>
          </p:nvSpPr>
          <p:spPr>
            <a:xfrm>
              <a:off x="6281950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8"/>
            <p:cNvSpPr/>
            <p:nvPr/>
          </p:nvSpPr>
          <p:spPr>
            <a:xfrm>
              <a:off x="6219430" y="4603162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8"/>
            <p:cNvSpPr/>
            <p:nvPr/>
          </p:nvSpPr>
          <p:spPr>
            <a:xfrm>
              <a:off x="7059967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8"/>
            <p:cNvSpPr/>
            <p:nvPr/>
          </p:nvSpPr>
          <p:spPr>
            <a:xfrm>
              <a:off x="7004396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8"/>
            <p:cNvSpPr/>
            <p:nvPr/>
          </p:nvSpPr>
          <p:spPr>
            <a:xfrm>
              <a:off x="6948824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4" y="952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8"/>
            <p:cNvSpPr/>
            <p:nvPr/>
          </p:nvSpPr>
          <p:spPr>
            <a:xfrm>
              <a:off x="6893248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8"/>
            <p:cNvSpPr/>
            <p:nvPr/>
          </p:nvSpPr>
          <p:spPr>
            <a:xfrm>
              <a:off x="6837677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8"/>
            <p:cNvSpPr/>
            <p:nvPr/>
          </p:nvSpPr>
          <p:spPr>
            <a:xfrm>
              <a:off x="6782101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8"/>
            <p:cNvSpPr/>
            <p:nvPr/>
          </p:nvSpPr>
          <p:spPr>
            <a:xfrm>
              <a:off x="6719586" y="4554534"/>
              <a:ext cx="62541" cy="48649"/>
            </a:xfrm>
            <a:custGeom>
              <a:avLst/>
              <a:gdLst/>
              <a:ahLst/>
              <a:cxnLst/>
              <a:rect l="l" t="t" r="r" b="b"/>
              <a:pathLst>
                <a:path w="1224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8"/>
            <p:cNvSpPr/>
            <p:nvPr/>
          </p:nvSpPr>
          <p:spPr>
            <a:xfrm>
              <a:off x="6670963" y="4554534"/>
              <a:ext cx="48644" cy="48649"/>
            </a:xfrm>
            <a:custGeom>
              <a:avLst/>
              <a:gdLst/>
              <a:ahLst/>
              <a:cxnLst/>
              <a:rect l="l" t="t" r="r" b="b"/>
              <a:pathLst>
                <a:path w="9524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8"/>
            <p:cNvSpPr/>
            <p:nvPr/>
          </p:nvSpPr>
          <p:spPr>
            <a:xfrm>
              <a:off x="6615387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8"/>
            <p:cNvSpPr/>
            <p:nvPr/>
          </p:nvSpPr>
          <p:spPr>
            <a:xfrm>
              <a:off x="6552862" y="4554534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2247" y="952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8"/>
            <p:cNvSpPr/>
            <p:nvPr/>
          </p:nvSpPr>
          <p:spPr>
            <a:xfrm>
              <a:off x="6504240" y="4554534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8"/>
            <p:cNvSpPr/>
            <p:nvPr/>
          </p:nvSpPr>
          <p:spPr>
            <a:xfrm>
              <a:off x="6448669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8"/>
            <p:cNvSpPr/>
            <p:nvPr/>
          </p:nvSpPr>
          <p:spPr>
            <a:xfrm>
              <a:off x="6386148" y="4554534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8"/>
            <p:cNvSpPr/>
            <p:nvPr/>
          </p:nvSpPr>
          <p:spPr>
            <a:xfrm>
              <a:off x="6337521" y="4554534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8"/>
            <p:cNvSpPr/>
            <p:nvPr/>
          </p:nvSpPr>
          <p:spPr>
            <a:xfrm>
              <a:off x="6281950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8"/>
            <p:cNvSpPr/>
            <p:nvPr/>
          </p:nvSpPr>
          <p:spPr>
            <a:xfrm>
              <a:off x="6219430" y="4554534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8"/>
            <p:cNvSpPr/>
            <p:nvPr/>
          </p:nvSpPr>
          <p:spPr>
            <a:xfrm>
              <a:off x="7059967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8"/>
            <p:cNvSpPr/>
            <p:nvPr/>
          </p:nvSpPr>
          <p:spPr>
            <a:xfrm>
              <a:off x="7115543" y="477682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8"/>
            <p:cNvSpPr/>
            <p:nvPr/>
          </p:nvSpPr>
          <p:spPr>
            <a:xfrm>
              <a:off x="7115543" y="4728197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8"/>
            <p:cNvSpPr/>
            <p:nvPr/>
          </p:nvSpPr>
          <p:spPr>
            <a:xfrm>
              <a:off x="7115543" y="466567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8"/>
            <p:cNvSpPr/>
            <p:nvPr/>
          </p:nvSpPr>
          <p:spPr>
            <a:xfrm>
              <a:off x="7115543" y="4610106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8"/>
            <p:cNvSpPr/>
            <p:nvPr/>
          </p:nvSpPr>
          <p:spPr>
            <a:xfrm>
              <a:off x="7115543" y="4561478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8"/>
            <p:cNvSpPr/>
            <p:nvPr/>
          </p:nvSpPr>
          <p:spPr>
            <a:xfrm>
              <a:off x="7004396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8"/>
            <p:cNvSpPr/>
            <p:nvPr/>
          </p:nvSpPr>
          <p:spPr>
            <a:xfrm>
              <a:off x="6948824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8"/>
            <p:cNvSpPr/>
            <p:nvPr/>
          </p:nvSpPr>
          <p:spPr>
            <a:xfrm>
              <a:off x="6893248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8"/>
            <p:cNvSpPr/>
            <p:nvPr/>
          </p:nvSpPr>
          <p:spPr>
            <a:xfrm>
              <a:off x="6837677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8"/>
            <p:cNvSpPr/>
            <p:nvPr/>
          </p:nvSpPr>
          <p:spPr>
            <a:xfrm>
              <a:off x="6782101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8"/>
            <p:cNvSpPr/>
            <p:nvPr/>
          </p:nvSpPr>
          <p:spPr>
            <a:xfrm>
              <a:off x="6719586" y="4498958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8"/>
            <p:cNvSpPr/>
            <p:nvPr/>
          </p:nvSpPr>
          <p:spPr>
            <a:xfrm>
              <a:off x="6670963" y="4498958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8"/>
            <p:cNvSpPr/>
            <p:nvPr/>
          </p:nvSpPr>
          <p:spPr>
            <a:xfrm>
              <a:off x="6615387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8"/>
            <p:cNvSpPr/>
            <p:nvPr/>
          </p:nvSpPr>
          <p:spPr>
            <a:xfrm>
              <a:off x="6552862" y="4498958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8"/>
            <p:cNvSpPr/>
            <p:nvPr/>
          </p:nvSpPr>
          <p:spPr>
            <a:xfrm>
              <a:off x="6504240" y="4498958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8"/>
            <p:cNvSpPr/>
            <p:nvPr/>
          </p:nvSpPr>
          <p:spPr>
            <a:xfrm>
              <a:off x="6448669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8"/>
            <p:cNvSpPr/>
            <p:nvPr/>
          </p:nvSpPr>
          <p:spPr>
            <a:xfrm>
              <a:off x="6386148" y="4498958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8"/>
            <p:cNvSpPr/>
            <p:nvPr/>
          </p:nvSpPr>
          <p:spPr>
            <a:xfrm>
              <a:off x="6337521" y="4498958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8"/>
            <p:cNvSpPr/>
            <p:nvPr/>
          </p:nvSpPr>
          <p:spPr>
            <a:xfrm>
              <a:off x="6281950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8"/>
            <p:cNvSpPr/>
            <p:nvPr/>
          </p:nvSpPr>
          <p:spPr>
            <a:xfrm>
              <a:off x="6219430" y="4498958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8"/>
            <p:cNvSpPr/>
            <p:nvPr/>
          </p:nvSpPr>
          <p:spPr>
            <a:xfrm>
              <a:off x="6552862" y="4436437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8"/>
            <p:cNvSpPr/>
            <p:nvPr/>
          </p:nvSpPr>
          <p:spPr>
            <a:xfrm>
              <a:off x="6504240" y="4436437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8"/>
            <p:cNvSpPr/>
            <p:nvPr/>
          </p:nvSpPr>
          <p:spPr>
            <a:xfrm>
              <a:off x="6448669" y="443643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8"/>
            <p:cNvSpPr/>
            <p:nvPr/>
          </p:nvSpPr>
          <p:spPr>
            <a:xfrm>
              <a:off x="6386148" y="4436437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8"/>
            <p:cNvSpPr/>
            <p:nvPr/>
          </p:nvSpPr>
          <p:spPr>
            <a:xfrm>
              <a:off x="6337521" y="4436437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8"/>
            <p:cNvSpPr/>
            <p:nvPr/>
          </p:nvSpPr>
          <p:spPr>
            <a:xfrm>
              <a:off x="6281950" y="443643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8"/>
            <p:cNvSpPr/>
            <p:nvPr/>
          </p:nvSpPr>
          <p:spPr>
            <a:xfrm>
              <a:off x="6219430" y="4436437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8"/>
            <p:cNvSpPr/>
            <p:nvPr/>
          </p:nvSpPr>
          <p:spPr>
            <a:xfrm>
              <a:off x="6552862" y="4387810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8"/>
            <p:cNvSpPr/>
            <p:nvPr/>
          </p:nvSpPr>
          <p:spPr>
            <a:xfrm>
              <a:off x="6504240" y="4387810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8"/>
            <p:cNvSpPr/>
            <p:nvPr/>
          </p:nvSpPr>
          <p:spPr>
            <a:xfrm>
              <a:off x="6448669" y="438781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8"/>
            <p:cNvSpPr/>
            <p:nvPr/>
          </p:nvSpPr>
          <p:spPr>
            <a:xfrm>
              <a:off x="6386148" y="4387810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8"/>
            <p:cNvSpPr/>
            <p:nvPr/>
          </p:nvSpPr>
          <p:spPr>
            <a:xfrm>
              <a:off x="6337521" y="4387810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8"/>
            <p:cNvSpPr/>
            <p:nvPr/>
          </p:nvSpPr>
          <p:spPr>
            <a:xfrm>
              <a:off x="6281950" y="438781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8"/>
            <p:cNvSpPr/>
            <p:nvPr/>
          </p:nvSpPr>
          <p:spPr>
            <a:xfrm>
              <a:off x="6219430" y="4387810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8"/>
            <p:cNvSpPr/>
            <p:nvPr/>
          </p:nvSpPr>
          <p:spPr>
            <a:xfrm>
              <a:off x="6163859" y="4387810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8"/>
            <p:cNvSpPr/>
            <p:nvPr/>
          </p:nvSpPr>
          <p:spPr>
            <a:xfrm>
              <a:off x="6163859" y="445033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8"/>
            <p:cNvSpPr/>
            <p:nvPr/>
          </p:nvSpPr>
          <p:spPr>
            <a:xfrm>
              <a:off x="6163859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8"/>
            <p:cNvSpPr/>
            <p:nvPr/>
          </p:nvSpPr>
          <p:spPr>
            <a:xfrm>
              <a:off x="6163859" y="4554534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8"/>
            <p:cNvSpPr/>
            <p:nvPr/>
          </p:nvSpPr>
          <p:spPr>
            <a:xfrm>
              <a:off x="6163859" y="4610106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8"/>
            <p:cNvSpPr/>
            <p:nvPr/>
          </p:nvSpPr>
          <p:spPr>
            <a:xfrm>
              <a:off x="6163859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8"/>
            <p:cNvSpPr/>
            <p:nvPr/>
          </p:nvSpPr>
          <p:spPr>
            <a:xfrm>
              <a:off x="6163859" y="4721253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8"/>
            <p:cNvSpPr/>
            <p:nvPr/>
          </p:nvSpPr>
          <p:spPr>
            <a:xfrm>
              <a:off x="6163859" y="477682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8"/>
            <p:cNvSpPr/>
            <p:nvPr/>
          </p:nvSpPr>
          <p:spPr>
            <a:xfrm>
              <a:off x="6552862" y="4325295"/>
              <a:ext cx="62552" cy="62541"/>
            </a:xfrm>
            <a:custGeom>
              <a:avLst/>
              <a:gdLst/>
              <a:ahLst/>
              <a:cxnLst/>
              <a:rect l="l" t="t" r="r" b="b"/>
              <a:pathLst>
                <a:path w="12247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8"/>
            <p:cNvSpPr/>
            <p:nvPr/>
          </p:nvSpPr>
          <p:spPr>
            <a:xfrm>
              <a:off x="6504240" y="4325295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8"/>
            <p:cNvSpPr/>
            <p:nvPr/>
          </p:nvSpPr>
          <p:spPr>
            <a:xfrm>
              <a:off x="6448669" y="4325295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8"/>
            <p:cNvSpPr/>
            <p:nvPr/>
          </p:nvSpPr>
          <p:spPr>
            <a:xfrm>
              <a:off x="6386148" y="4325295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8"/>
            <p:cNvSpPr/>
            <p:nvPr/>
          </p:nvSpPr>
          <p:spPr>
            <a:xfrm>
              <a:off x="6337521" y="4325295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8"/>
            <p:cNvSpPr/>
            <p:nvPr/>
          </p:nvSpPr>
          <p:spPr>
            <a:xfrm>
              <a:off x="6281950" y="4325295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8"/>
            <p:cNvSpPr/>
            <p:nvPr/>
          </p:nvSpPr>
          <p:spPr>
            <a:xfrm>
              <a:off x="6219430" y="4325295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7" name="Google Shape;1117;p8"/>
          <p:cNvSpPr/>
          <p:nvPr/>
        </p:nvSpPr>
        <p:spPr>
          <a:xfrm>
            <a:off x="319350" y="243900"/>
            <a:ext cx="8505300" cy="46557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8" name="Google Shape;1118;p8"/>
          <p:cNvSpPr txBox="1">
            <a:spLocks noGrp="1"/>
          </p:cNvSpPr>
          <p:nvPr>
            <p:ph type="title"/>
          </p:nvPr>
        </p:nvSpPr>
        <p:spPr>
          <a:xfrm>
            <a:off x="1812600" y="1266825"/>
            <a:ext cx="5518800" cy="260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1119" name="Google Shape;1119;p8"/>
          <p:cNvGrpSpPr/>
          <p:nvPr/>
        </p:nvGrpSpPr>
        <p:grpSpPr>
          <a:xfrm>
            <a:off x="7398069" y="2977147"/>
            <a:ext cx="1128443" cy="564218"/>
            <a:chOff x="311697" y="-12"/>
            <a:chExt cx="4437449" cy="2218709"/>
          </a:xfrm>
        </p:grpSpPr>
        <p:sp>
          <p:nvSpPr>
            <p:cNvPr id="1120" name="Google Shape;1120;p8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8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8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8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8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8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8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8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8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8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8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8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8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8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8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8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8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8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8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8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8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8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8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8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8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8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8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8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8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8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8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8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8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8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8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8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8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8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8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8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8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8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8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8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8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8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8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8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8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8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8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8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8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8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8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8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8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8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8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8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8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8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8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8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8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8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8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8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8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8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8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8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8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8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8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8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8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8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8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8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8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8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8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8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8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8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8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8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8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8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8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8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8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8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8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8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8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8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8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8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8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8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8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8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8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8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8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8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8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8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8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8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8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8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8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8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8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8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8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8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8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8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8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8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8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8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8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8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8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8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8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8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8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8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8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8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8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8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8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8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8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8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8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8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8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8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8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8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8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8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8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8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8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8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8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8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8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8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8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8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8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8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8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8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8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8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8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8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8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8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8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8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8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8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8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8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8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8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8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8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8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8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8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8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8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8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8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8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8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8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8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8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8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8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8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8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8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8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8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8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8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8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8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8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8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8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8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8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8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8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8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8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8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8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8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8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8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8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8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8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8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8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8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8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8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8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8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8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8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8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8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8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8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8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8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8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8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8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8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8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8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8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8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8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8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8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8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8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8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8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8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8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8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8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8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8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8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8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8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8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8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8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8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8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8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8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8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8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8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8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8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8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8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8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8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8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8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8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8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8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8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8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8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8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8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8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8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8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8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8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8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8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8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8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8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8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8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8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8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8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8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8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8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8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8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8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8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8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8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8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8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8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8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8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8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8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8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8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8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8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8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8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8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8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8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8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8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8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8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9" name="Google Shape;1449;p8"/>
          <p:cNvGrpSpPr/>
          <p:nvPr/>
        </p:nvGrpSpPr>
        <p:grpSpPr>
          <a:xfrm>
            <a:off x="560813" y="539503"/>
            <a:ext cx="1443946" cy="721968"/>
            <a:chOff x="311697" y="-12"/>
            <a:chExt cx="4437449" cy="2218709"/>
          </a:xfrm>
        </p:grpSpPr>
        <p:sp>
          <p:nvSpPr>
            <p:cNvPr id="1450" name="Google Shape;1450;p8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8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8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8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8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8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8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8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8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8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8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8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8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8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8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8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8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8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8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8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8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8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8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8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8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8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8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8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8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8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8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8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8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8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8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8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8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8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8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8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8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8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8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8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8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8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8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8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8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8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8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8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8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8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8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8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8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8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8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8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8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8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8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8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8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8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8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8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8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8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8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8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8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8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8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8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8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8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8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8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8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8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8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8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8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8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8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8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8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8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8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8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8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8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8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8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8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8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8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8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8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8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8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8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8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8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8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8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8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8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8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8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8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8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8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8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8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8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8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8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8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8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8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8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8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8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8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8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8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8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8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8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8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8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8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8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8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8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8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8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8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8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8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8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8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8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8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8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8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8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8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8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8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8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8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8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8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8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8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8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8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8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8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8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8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8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8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8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8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8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8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8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8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8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8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8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8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8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8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8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8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8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8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8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8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8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8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8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8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8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8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8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8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8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8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8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8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8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8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8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8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8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8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8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8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8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8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8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8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8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8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8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8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8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8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8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8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8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8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8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8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8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8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8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8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8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8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8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8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8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8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8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8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8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8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8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8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8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8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8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8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8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8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8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8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8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8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8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8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8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8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8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8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8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8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8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8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8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8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8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8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8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8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8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8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8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8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8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8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8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8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8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8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8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8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8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8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8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8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8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8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8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8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8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8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8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8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8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8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8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8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8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8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8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8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8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8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8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8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8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8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8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8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8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8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8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8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8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8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8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8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8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8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8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8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8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8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8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8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8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8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8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8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8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8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8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8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8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8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9" name="Google Shape;1779;p8"/>
          <p:cNvGrpSpPr/>
          <p:nvPr/>
        </p:nvGrpSpPr>
        <p:grpSpPr>
          <a:xfrm>
            <a:off x="4103916" y="1106508"/>
            <a:ext cx="264001" cy="226285"/>
            <a:chOff x="753950" y="238125"/>
            <a:chExt cx="6111125" cy="5238075"/>
          </a:xfrm>
        </p:grpSpPr>
        <p:sp>
          <p:nvSpPr>
            <p:cNvPr id="1780" name="Google Shape;1780;p8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8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8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8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8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8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8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8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8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8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8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8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8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8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8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8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8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8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8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8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8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8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8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8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8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8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8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7" name="Google Shape;1807;p8"/>
          <p:cNvGrpSpPr/>
          <p:nvPr/>
        </p:nvGrpSpPr>
        <p:grpSpPr>
          <a:xfrm>
            <a:off x="4439996" y="1106508"/>
            <a:ext cx="264001" cy="226285"/>
            <a:chOff x="753950" y="238125"/>
            <a:chExt cx="6111125" cy="5238075"/>
          </a:xfrm>
        </p:grpSpPr>
        <p:sp>
          <p:nvSpPr>
            <p:cNvPr id="1808" name="Google Shape;1808;p8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8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8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8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8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8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8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8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8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8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8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8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8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8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8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8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8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8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8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8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8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8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8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8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8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8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8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5" name="Google Shape;1835;p8"/>
          <p:cNvGrpSpPr/>
          <p:nvPr/>
        </p:nvGrpSpPr>
        <p:grpSpPr>
          <a:xfrm>
            <a:off x="4776076" y="1106508"/>
            <a:ext cx="264001" cy="226285"/>
            <a:chOff x="753950" y="238125"/>
            <a:chExt cx="6111125" cy="5238075"/>
          </a:xfrm>
        </p:grpSpPr>
        <p:sp>
          <p:nvSpPr>
            <p:cNvPr id="1836" name="Google Shape;1836;p8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8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8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8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8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8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8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8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8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8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8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8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8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8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8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8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8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8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8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8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8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8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8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8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8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8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8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1" name="Google Shape;1891;p11"/>
          <p:cNvSpPr txBox="1">
            <a:spLocks noGrp="1"/>
          </p:cNvSpPr>
          <p:nvPr>
            <p:ph type="title" hasCustomPrompt="1"/>
          </p:nvPr>
        </p:nvSpPr>
        <p:spPr>
          <a:xfrm>
            <a:off x="1949125" y="1106125"/>
            <a:ext cx="52458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892" name="Google Shape;1892;p11"/>
          <p:cNvSpPr txBox="1">
            <a:spLocks noGrp="1"/>
          </p:cNvSpPr>
          <p:nvPr>
            <p:ph type="body" idx="1"/>
          </p:nvPr>
        </p:nvSpPr>
        <p:spPr>
          <a:xfrm>
            <a:off x="1949075" y="3152225"/>
            <a:ext cx="5245800" cy="71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 algn="ctr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algn="ctr">
              <a:spcBef>
                <a:spcPts val="160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algn="ctr">
              <a:spcBef>
                <a:spcPts val="160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algn="ctr">
              <a:spcBef>
                <a:spcPts val="16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algn="ctr">
              <a:spcBef>
                <a:spcPts val="16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algn="ctr">
              <a:spcBef>
                <a:spcPts val="16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algn="ctr">
              <a:spcBef>
                <a:spcPts val="16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algn="ctr">
              <a:spcBef>
                <a:spcPts val="16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algn="ctr">
              <a:spcBef>
                <a:spcPts val="1600"/>
              </a:spcBef>
              <a:spcAft>
                <a:spcPts val="16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">
    <p:spTree>
      <p:nvGrpSpPr>
        <p:cNvPr id="1" name="Shape 4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00" name="Google Shape;4100;p24"/>
          <p:cNvGrpSpPr/>
          <p:nvPr/>
        </p:nvGrpSpPr>
        <p:grpSpPr>
          <a:xfrm>
            <a:off x="0" y="1474590"/>
            <a:ext cx="9144000" cy="3853085"/>
            <a:chOff x="0" y="1474590"/>
            <a:chExt cx="9144000" cy="3853085"/>
          </a:xfrm>
        </p:grpSpPr>
        <p:grpSp>
          <p:nvGrpSpPr>
            <p:cNvPr id="4101" name="Google Shape;4101;p24"/>
            <p:cNvGrpSpPr/>
            <p:nvPr/>
          </p:nvGrpSpPr>
          <p:grpSpPr>
            <a:xfrm>
              <a:off x="1147578" y="2986377"/>
              <a:ext cx="973077" cy="1033483"/>
              <a:chOff x="7230575" y="3501811"/>
              <a:chExt cx="1540410" cy="1636035"/>
            </a:xfrm>
          </p:grpSpPr>
          <p:grpSp>
            <p:nvGrpSpPr>
              <p:cNvPr id="4102" name="Google Shape;4102;p24"/>
              <p:cNvGrpSpPr/>
              <p:nvPr/>
            </p:nvGrpSpPr>
            <p:grpSpPr>
              <a:xfrm>
                <a:off x="7655512" y="4362305"/>
                <a:ext cx="775528" cy="775540"/>
                <a:chOff x="7655512" y="4362305"/>
                <a:chExt cx="775528" cy="775540"/>
              </a:xfrm>
            </p:grpSpPr>
            <p:sp>
              <p:nvSpPr>
                <p:cNvPr id="4103" name="Google Shape;4103;p24"/>
                <p:cNvSpPr/>
                <p:nvPr/>
              </p:nvSpPr>
              <p:spPr>
                <a:xfrm flipH="1">
                  <a:off x="7825485" y="5042204"/>
                  <a:ext cx="95633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2246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4" name="Google Shape;4104;p24"/>
                <p:cNvSpPr/>
                <p:nvPr/>
              </p:nvSpPr>
              <p:spPr>
                <a:xfrm flipH="1">
                  <a:off x="7921094" y="5042204"/>
                  <a:ext cx="7438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2246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9523" y="1224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5" name="Google Shape;4105;p24"/>
                <p:cNvSpPr/>
                <p:nvPr/>
              </p:nvSpPr>
              <p:spPr>
                <a:xfrm flipH="1">
                  <a:off x="7995449" y="5042204"/>
                  <a:ext cx="8502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6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6" name="Google Shape;4106;p24"/>
                <p:cNvSpPr/>
                <p:nvPr/>
              </p:nvSpPr>
              <p:spPr>
                <a:xfrm flipH="1">
                  <a:off x="8080438" y="5042204"/>
                  <a:ext cx="95649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2246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7" name="Google Shape;4107;p24"/>
                <p:cNvSpPr/>
                <p:nvPr/>
              </p:nvSpPr>
              <p:spPr>
                <a:xfrm flipH="1">
                  <a:off x="7825485" y="4957212"/>
                  <a:ext cx="95633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8" name="Google Shape;4108;p24"/>
                <p:cNvSpPr/>
                <p:nvPr/>
              </p:nvSpPr>
              <p:spPr>
                <a:xfrm flipH="1">
                  <a:off x="7921094" y="4957212"/>
                  <a:ext cx="7438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9" name="Google Shape;4109;p24"/>
                <p:cNvSpPr/>
                <p:nvPr/>
              </p:nvSpPr>
              <p:spPr>
                <a:xfrm flipH="1">
                  <a:off x="7995449" y="4957212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0" name="Google Shape;4110;p24"/>
                <p:cNvSpPr/>
                <p:nvPr/>
              </p:nvSpPr>
              <p:spPr>
                <a:xfrm flipH="1">
                  <a:off x="8080438" y="4957212"/>
                  <a:ext cx="95649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1" name="Google Shape;4111;p24"/>
                <p:cNvSpPr/>
                <p:nvPr/>
              </p:nvSpPr>
              <p:spPr>
                <a:xfrm flipH="1">
                  <a:off x="7825485" y="4872228"/>
                  <a:ext cx="95633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2" name="Google Shape;4112;p24"/>
                <p:cNvSpPr/>
                <p:nvPr/>
              </p:nvSpPr>
              <p:spPr>
                <a:xfrm flipH="1">
                  <a:off x="7921094" y="4872228"/>
                  <a:ext cx="7438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3" name="Google Shape;4113;p24"/>
                <p:cNvSpPr/>
                <p:nvPr/>
              </p:nvSpPr>
              <p:spPr>
                <a:xfrm flipH="1">
                  <a:off x="7995449" y="4872228"/>
                  <a:ext cx="8502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4" name="Google Shape;4114;p24"/>
                <p:cNvSpPr/>
                <p:nvPr/>
              </p:nvSpPr>
              <p:spPr>
                <a:xfrm flipH="1">
                  <a:off x="8080438" y="4872228"/>
                  <a:ext cx="95649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5" name="Google Shape;4115;p24"/>
                <p:cNvSpPr/>
                <p:nvPr/>
              </p:nvSpPr>
              <p:spPr>
                <a:xfrm flipH="1">
                  <a:off x="7825485" y="4787235"/>
                  <a:ext cx="95633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6" name="Google Shape;4116;p24"/>
                <p:cNvSpPr/>
                <p:nvPr/>
              </p:nvSpPr>
              <p:spPr>
                <a:xfrm flipH="1">
                  <a:off x="7921094" y="4787235"/>
                  <a:ext cx="7438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7" name="Google Shape;4117;p24"/>
                <p:cNvSpPr/>
                <p:nvPr/>
              </p:nvSpPr>
              <p:spPr>
                <a:xfrm flipH="1">
                  <a:off x="7995449" y="4787235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8" name="Google Shape;4118;p24"/>
                <p:cNvSpPr/>
                <p:nvPr/>
              </p:nvSpPr>
              <p:spPr>
                <a:xfrm flipH="1">
                  <a:off x="8080438" y="4787235"/>
                  <a:ext cx="95649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9" name="Google Shape;4119;p24"/>
                <p:cNvSpPr/>
                <p:nvPr/>
              </p:nvSpPr>
              <p:spPr>
                <a:xfrm flipH="1">
                  <a:off x="7825485" y="4702251"/>
                  <a:ext cx="95633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5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0" name="Google Shape;4120;p24"/>
                <p:cNvSpPr/>
                <p:nvPr/>
              </p:nvSpPr>
              <p:spPr>
                <a:xfrm flipH="1">
                  <a:off x="7921094" y="4702251"/>
                  <a:ext cx="7438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5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1" name="Google Shape;4121;p24"/>
                <p:cNvSpPr/>
                <p:nvPr/>
              </p:nvSpPr>
              <p:spPr>
                <a:xfrm flipH="1">
                  <a:off x="7995449" y="4702251"/>
                  <a:ext cx="8502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5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2" name="Google Shape;4122;p24"/>
                <p:cNvSpPr/>
                <p:nvPr/>
              </p:nvSpPr>
              <p:spPr>
                <a:xfrm flipH="1">
                  <a:off x="8080438" y="4702251"/>
                  <a:ext cx="95649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5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3" name="Google Shape;4123;p24"/>
                <p:cNvSpPr/>
                <p:nvPr/>
              </p:nvSpPr>
              <p:spPr>
                <a:xfrm flipH="1">
                  <a:off x="7655512" y="4617267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4" name="Google Shape;4124;p24"/>
                <p:cNvSpPr/>
                <p:nvPr/>
              </p:nvSpPr>
              <p:spPr>
                <a:xfrm flipH="1">
                  <a:off x="7740496" y="4617267"/>
                  <a:ext cx="8502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5" name="Google Shape;4125;p24"/>
                <p:cNvSpPr/>
                <p:nvPr/>
              </p:nvSpPr>
              <p:spPr>
                <a:xfrm flipH="1">
                  <a:off x="7825485" y="4617267"/>
                  <a:ext cx="95633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6" name="Google Shape;4126;p24"/>
                <p:cNvSpPr/>
                <p:nvPr/>
              </p:nvSpPr>
              <p:spPr>
                <a:xfrm flipH="1">
                  <a:off x="7921094" y="4617267"/>
                  <a:ext cx="7438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7" name="Google Shape;4127;p24"/>
                <p:cNvSpPr/>
                <p:nvPr/>
              </p:nvSpPr>
              <p:spPr>
                <a:xfrm flipH="1">
                  <a:off x="7995449" y="4617267"/>
                  <a:ext cx="8502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8" name="Google Shape;4128;p24"/>
                <p:cNvSpPr/>
                <p:nvPr/>
              </p:nvSpPr>
              <p:spPr>
                <a:xfrm flipH="1">
                  <a:off x="8080438" y="4617267"/>
                  <a:ext cx="95649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9" name="Google Shape;4129;p24"/>
                <p:cNvSpPr/>
                <p:nvPr/>
              </p:nvSpPr>
              <p:spPr>
                <a:xfrm flipH="1">
                  <a:off x="8176054" y="4617267"/>
                  <a:ext cx="7439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0" name="Google Shape;4130;p24"/>
                <p:cNvSpPr/>
                <p:nvPr/>
              </p:nvSpPr>
              <p:spPr>
                <a:xfrm flipH="1">
                  <a:off x="8250417" y="4617267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1" name="Google Shape;4131;p24"/>
                <p:cNvSpPr/>
                <p:nvPr/>
              </p:nvSpPr>
              <p:spPr>
                <a:xfrm flipH="1">
                  <a:off x="8335399" y="4617267"/>
                  <a:ext cx="95641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2" name="Google Shape;4132;p24"/>
                <p:cNvSpPr/>
                <p:nvPr/>
              </p:nvSpPr>
              <p:spPr>
                <a:xfrm flipH="1">
                  <a:off x="7655512" y="4532274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3" name="Google Shape;4133;p24"/>
                <p:cNvSpPr/>
                <p:nvPr/>
              </p:nvSpPr>
              <p:spPr>
                <a:xfrm flipH="1">
                  <a:off x="7995449" y="4532274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4" name="Google Shape;4134;p24"/>
                <p:cNvSpPr/>
                <p:nvPr/>
              </p:nvSpPr>
              <p:spPr>
                <a:xfrm flipH="1">
                  <a:off x="8335399" y="4532274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5" name="Google Shape;4135;p24"/>
                <p:cNvSpPr/>
                <p:nvPr/>
              </p:nvSpPr>
              <p:spPr>
                <a:xfrm flipH="1">
                  <a:off x="7655512" y="4447290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6" name="Google Shape;4136;p24"/>
                <p:cNvSpPr/>
                <p:nvPr/>
              </p:nvSpPr>
              <p:spPr>
                <a:xfrm flipH="1">
                  <a:off x="7995449" y="4447290"/>
                  <a:ext cx="8502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7" name="Google Shape;4137;p24"/>
                <p:cNvSpPr/>
                <p:nvPr/>
              </p:nvSpPr>
              <p:spPr>
                <a:xfrm flipH="1">
                  <a:off x="8335399" y="4447290"/>
                  <a:ext cx="95641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8" name="Google Shape;4138;p24"/>
                <p:cNvSpPr/>
                <p:nvPr/>
              </p:nvSpPr>
              <p:spPr>
                <a:xfrm flipH="1">
                  <a:off x="7655512" y="4362305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9" name="Google Shape;4139;p24"/>
                <p:cNvSpPr/>
                <p:nvPr/>
              </p:nvSpPr>
              <p:spPr>
                <a:xfrm flipH="1">
                  <a:off x="7995449" y="4362305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0" name="Google Shape;4140;p24"/>
                <p:cNvSpPr/>
                <p:nvPr/>
              </p:nvSpPr>
              <p:spPr>
                <a:xfrm flipH="1">
                  <a:off x="8335399" y="4362305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141" name="Google Shape;4141;p24"/>
              <p:cNvSpPr/>
              <p:nvPr/>
            </p:nvSpPr>
            <p:spPr>
              <a:xfrm flipH="1">
                <a:off x="7315559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2" name="Google Shape;4142;p24"/>
              <p:cNvSpPr/>
              <p:nvPr/>
            </p:nvSpPr>
            <p:spPr>
              <a:xfrm flipH="1">
                <a:off x="7655512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3" name="Google Shape;4143;p24"/>
              <p:cNvSpPr/>
              <p:nvPr/>
            </p:nvSpPr>
            <p:spPr>
              <a:xfrm flipH="1">
                <a:off x="8080438" y="3671779"/>
                <a:ext cx="95649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12247" y="12246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4" name="Google Shape;4144;p24"/>
              <p:cNvSpPr/>
              <p:nvPr/>
            </p:nvSpPr>
            <p:spPr>
              <a:xfrm flipH="1">
                <a:off x="8685973" y="3597414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5" name="Google Shape;4145;p24"/>
              <p:cNvSpPr/>
              <p:nvPr/>
            </p:nvSpPr>
            <p:spPr>
              <a:xfrm flipH="1">
                <a:off x="8685973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6" name="Google Shape;4146;p24"/>
              <p:cNvSpPr/>
              <p:nvPr/>
            </p:nvSpPr>
            <p:spPr>
              <a:xfrm flipH="1">
                <a:off x="8176054" y="3501811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7" name="Google Shape;4147;p24"/>
              <p:cNvSpPr/>
              <p:nvPr/>
            </p:nvSpPr>
            <p:spPr>
              <a:xfrm flipH="1">
                <a:off x="8250417" y="3501811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148" name="Google Shape;4148;p24"/>
              <p:cNvGrpSpPr/>
              <p:nvPr/>
            </p:nvGrpSpPr>
            <p:grpSpPr>
              <a:xfrm>
                <a:off x="7230575" y="3501811"/>
                <a:ext cx="1540410" cy="860514"/>
                <a:chOff x="7230575" y="3501811"/>
                <a:chExt cx="1540410" cy="860514"/>
              </a:xfrm>
            </p:grpSpPr>
            <p:sp>
              <p:nvSpPr>
                <p:cNvPr id="4149" name="Google Shape;4149;p24"/>
                <p:cNvSpPr/>
                <p:nvPr/>
              </p:nvSpPr>
              <p:spPr>
                <a:xfrm flipH="1">
                  <a:off x="7315559" y="4277321"/>
                  <a:ext cx="8502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0" name="Google Shape;4150;p24"/>
                <p:cNvSpPr/>
                <p:nvPr/>
              </p:nvSpPr>
              <p:spPr>
                <a:xfrm flipH="1">
                  <a:off x="7400551" y="4277321"/>
                  <a:ext cx="8501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1" name="Google Shape;4151;p24"/>
                <p:cNvSpPr/>
                <p:nvPr/>
              </p:nvSpPr>
              <p:spPr>
                <a:xfrm flipH="1">
                  <a:off x="7485535" y="4277321"/>
                  <a:ext cx="8501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4" y="10884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2" name="Google Shape;4152;p24"/>
                <p:cNvSpPr/>
                <p:nvPr/>
              </p:nvSpPr>
              <p:spPr>
                <a:xfrm flipH="1">
                  <a:off x="7570520" y="4277321"/>
                  <a:ext cx="8502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3" name="Google Shape;4153;p24"/>
                <p:cNvSpPr/>
                <p:nvPr/>
              </p:nvSpPr>
              <p:spPr>
                <a:xfrm flipH="1">
                  <a:off x="7655512" y="4277321"/>
                  <a:ext cx="8501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4" name="Google Shape;4154;p24"/>
                <p:cNvSpPr/>
                <p:nvPr/>
              </p:nvSpPr>
              <p:spPr>
                <a:xfrm flipH="1">
                  <a:off x="7740496" y="4277321"/>
                  <a:ext cx="8502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5" name="Google Shape;4155;p24"/>
                <p:cNvSpPr/>
                <p:nvPr/>
              </p:nvSpPr>
              <p:spPr>
                <a:xfrm flipH="1">
                  <a:off x="7825485" y="4277321"/>
                  <a:ext cx="95633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2245" y="1088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6" name="Google Shape;4156;p24"/>
                <p:cNvSpPr/>
                <p:nvPr/>
              </p:nvSpPr>
              <p:spPr>
                <a:xfrm flipH="1">
                  <a:off x="7921094" y="4277321"/>
                  <a:ext cx="7438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9523" y="10884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7" name="Google Shape;4157;p24"/>
                <p:cNvSpPr/>
                <p:nvPr/>
              </p:nvSpPr>
              <p:spPr>
                <a:xfrm flipH="1">
                  <a:off x="7995449" y="4277321"/>
                  <a:ext cx="8502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8" name="Google Shape;4158;p24"/>
                <p:cNvSpPr/>
                <p:nvPr/>
              </p:nvSpPr>
              <p:spPr>
                <a:xfrm flipH="1">
                  <a:off x="8080438" y="4277321"/>
                  <a:ext cx="95649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2247" y="10884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9" name="Google Shape;4159;p24"/>
                <p:cNvSpPr/>
                <p:nvPr/>
              </p:nvSpPr>
              <p:spPr>
                <a:xfrm flipH="1">
                  <a:off x="8176054" y="4277321"/>
                  <a:ext cx="7439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9525" y="1088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0" name="Google Shape;4160;p24"/>
                <p:cNvSpPr/>
                <p:nvPr/>
              </p:nvSpPr>
              <p:spPr>
                <a:xfrm flipH="1">
                  <a:off x="8250417" y="4277321"/>
                  <a:ext cx="8501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1" name="Google Shape;4161;p24"/>
                <p:cNvSpPr/>
                <p:nvPr/>
              </p:nvSpPr>
              <p:spPr>
                <a:xfrm flipH="1">
                  <a:off x="8335399" y="4277321"/>
                  <a:ext cx="95641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2245" y="1088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2" name="Google Shape;4162;p24"/>
                <p:cNvSpPr/>
                <p:nvPr/>
              </p:nvSpPr>
              <p:spPr>
                <a:xfrm flipH="1">
                  <a:off x="8431015" y="4277321"/>
                  <a:ext cx="7439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9525" y="1088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3" name="Google Shape;4163;p24"/>
                <p:cNvSpPr/>
                <p:nvPr/>
              </p:nvSpPr>
              <p:spPr>
                <a:xfrm flipH="1">
                  <a:off x="8505377" y="4277321"/>
                  <a:ext cx="8501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4" name="Google Shape;4164;p24"/>
                <p:cNvSpPr/>
                <p:nvPr/>
              </p:nvSpPr>
              <p:spPr>
                <a:xfrm flipH="1">
                  <a:off x="8590359" y="4277321"/>
                  <a:ext cx="95641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2245" y="1088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5" name="Google Shape;4165;p24"/>
                <p:cNvSpPr/>
                <p:nvPr/>
              </p:nvSpPr>
              <p:spPr>
                <a:xfrm flipH="1">
                  <a:off x="7315559" y="4181710"/>
                  <a:ext cx="8502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6" name="Google Shape;4166;p24"/>
                <p:cNvSpPr/>
                <p:nvPr/>
              </p:nvSpPr>
              <p:spPr>
                <a:xfrm flipH="1">
                  <a:off x="7400551" y="4181710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7" name="Google Shape;4167;p24"/>
                <p:cNvSpPr/>
                <p:nvPr/>
              </p:nvSpPr>
              <p:spPr>
                <a:xfrm flipH="1">
                  <a:off x="7485535" y="4181710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4" y="1224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8" name="Google Shape;4168;p24"/>
                <p:cNvSpPr/>
                <p:nvPr/>
              </p:nvSpPr>
              <p:spPr>
                <a:xfrm flipH="1">
                  <a:off x="7570520" y="4181710"/>
                  <a:ext cx="8502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9" name="Google Shape;4169;p24"/>
                <p:cNvSpPr/>
                <p:nvPr/>
              </p:nvSpPr>
              <p:spPr>
                <a:xfrm flipH="1">
                  <a:off x="7655512" y="4181710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0" name="Google Shape;4170;p24"/>
                <p:cNvSpPr/>
                <p:nvPr/>
              </p:nvSpPr>
              <p:spPr>
                <a:xfrm flipH="1">
                  <a:off x="7740496" y="4181710"/>
                  <a:ext cx="8502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1" name="Google Shape;4171;p24"/>
                <p:cNvSpPr/>
                <p:nvPr/>
              </p:nvSpPr>
              <p:spPr>
                <a:xfrm flipH="1">
                  <a:off x="7825485" y="4181710"/>
                  <a:ext cx="95633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2" name="Google Shape;4172;p24"/>
                <p:cNvSpPr/>
                <p:nvPr/>
              </p:nvSpPr>
              <p:spPr>
                <a:xfrm flipH="1">
                  <a:off x="7921094" y="4181710"/>
                  <a:ext cx="7438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9523" y="1224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3" name="Google Shape;4173;p24"/>
                <p:cNvSpPr/>
                <p:nvPr/>
              </p:nvSpPr>
              <p:spPr>
                <a:xfrm flipH="1">
                  <a:off x="7995449" y="4181710"/>
                  <a:ext cx="8502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4" name="Google Shape;4174;p24"/>
                <p:cNvSpPr/>
                <p:nvPr/>
              </p:nvSpPr>
              <p:spPr>
                <a:xfrm flipH="1">
                  <a:off x="8080438" y="4181710"/>
                  <a:ext cx="95649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5" name="Google Shape;4175;p24"/>
                <p:cNvSpPr/>
                <p:nvPr/>
              </p:nvSpPr>
              <p:spPr>
                <a:xfrm flipH="1">
                  <a:off x="8176054" y="4181710"/>
                  <a:ext cx="7439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6" name="Google Shape;4176;p24"/>
                <p:cNvSpPr/>
                <p:nvPr/>
              </p:nvSpPr>
              <p:spPr>
                <a:xfrm flipH="1">
                  <a:off x="8250417" y="4181710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7" name="Google Shape;4177;p24"/>
                <p:cNvSpPr/>
                <p:nvPr/>
              </p:nvSpPr>
              <p:spPr>
                <a:xfrm flipH="1">
                  <a:off x="8335399" y="4181710"/>
                  <a:ext cx="95641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2245" y="1224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8" name="Google Shape;4178;p24"/>
                <p:cNvSpPr/>
                <p:nvPr/>
              </p:nvSpPr>
              <p:spPr>
                <a:xfrm flipH="1">
                  <a:off x="8431015" y="4181710"/>
                  <a:ext cx="7439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9" name="Google Shape;4179;p24"/>
                <p:cNvSpPr/>
                <p:nvPr/>
              </p:nvSpPr>
              <p:spPr>
                <a:xfrm flipH="1">
                  <a:off x="8505377" y="4181710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0" name="Google Shape;4180;p24"/>
                <p:cNvSpPr/>
                <p:nvPr/>
              </p:nvSpPr>
              <p:spPr>
                <a:xfrm flipH="1">
                  <a:off x="8590359" y="4181710"/>
                  <a:ext cx="95641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1" name="Google Shape;4181;p24"/>
                <p:cNvSpPr/>
                <p:nvPr/>
              </p:nvSpPr>
              <p:spPr>
                <a:xfrm flipH="1">
                  <a:off x="7315559" y="4107344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2" name="Google Shape;4182;p24"/>
                <p:cNvSpPr/>
                <p:nvPr/>
              </p:nvSpPr>
              <p:spPr>
                <a:xfrm flipH="1">
                  <a:off x="7400551" y="410734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3" name="Google Shape;4183;p24"/>
                <p:cNvSpPr/>
                <p:nvPr/>
              </p:nvSpPr>
              <p:spPr>
                <a:xfrm flipH="1">
                  <a:off x="7485535" y="410734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4" y="952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4" name="Google Shape;4184;p24"/>
                <p:cNvSpPr/>
                <p:nvPr/>
              </p:nvSpPr>
              <p:spPr>
                <a:xfrm flipH="1">
                  <a:off x="7570520" y="4107344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5" name="Google Shape;4185;p24"/>
                <p:cNvSpPr/>
                <p:nvPr/>
              </p:nvSpPr>
              <p:spPr>
                <a:xfrm flipH="1">
                  <a:off x="7655512" y="410734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6" name="Google Shape;4186;p24"/>
                <p:cNvSpPr/>
                <p:nvPr/>
              </p:nvSpPr>
              <p:spPr>
                <a:xfrm flipH="1">
                  <a:off x="7740496" y="4107344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7" name="Google Shape;4187;p24"/>
                <p:cNvSpPr/>
                <p:nvPr/>
              </p:nvSpPr>
              <p:spPr>
                <a:xfrm flipH="1">
                  <a:off x="7825485" y="4107344"/>
                  <a:ext cx="95633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2245" y="952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8" name="Google Shape;4188;p24"/>
                <p:cNvSpPr/>
                <p:nvPr/>
              </p:nvSpPr>
              <p:spPr>
                <a:xfrm flipH="1">
                  <a:off x="7921094" y="4107344"/>
                  <a:ext cx="7438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9523" y="952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9" name="Google Shape;4189;p24"/>
                <p:cNvSpPr/>
                <p:nvPr/>
              </p:nvSpPr>
              <p:spPr>
                <a:xfrm flipH="1">
                  <a:off x="7995449" y="4107344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0" name="Google Shape;4190;p24"/>
                <p:cNvSpPr/>
                <p:nvPr/>
              </p:nvSpPr>
              <p:spPr>
                <a:xfrm flipH="1">
                  <a:off x="8080438" y="4107344"/>
                  <a:ext cx="95649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2247" y="952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1" name="Google Shape;4191;p24"/>
                <p:cNvSpPr/>
                <p:nvPr/>
              </p:nvSpPr>
              <p:spPr>
                <a:xfrm flipH="1">
                  <a:off x="8176054" y="4107344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2" name="Google Shape;4192;p24"/>
                <p:cNvSpPr/>
                <p:nvPr/>
              </p:nvSpPr>
              <p:spPr>
                <a:xfrm flipH="1">
                  <a:off x="8250417" y="410734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3" name="Google Shape;4193;p24"/>
                <p:cNvSpPr/>
                <p:nvPr/>
              </p:nvSpPr>
              <p:spPr>
                <a:xfrm flipH="1">
                  <a:off x="8335399" y="4107344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2245" y="952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4" name="Google Shape;4194;p24"/>
                <p:cNvSpPr/>
                <p:nvPr/>
              </p:nvSpPr>
              <p:spPr>
                <a:xfrm flipH="1">
                  <a:off x="8431015" y="4107344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5" name="Google Shape;4195;p24"/>
                <p:cNvSpPr/>
                <p:nvPr/>
              </p:nvSpPr>
              <p:spPr>
                <a:xfrm flipH="1">
                  <a:off x="8505377" y="410734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6" name="Google Shape;4196;p24"/>
                <p:cNvSpPr/>
                <p:nvPr/>
              </p:nvSpPr>
              <p:spPr>
                <a:xfrm flipH="1">
                  <a:off x="8590359" y="4107344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2245" y="952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7" name="Google Shape;4197;p24"/>
                <p:cNvSpPr/>
                <p:nvPr/>
              </p:nvSpPr>
              <p:spPr>
                <a:xfrm flipH="1">
                  <a:off x="7315559" y="4022352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8" name="Google Shape;4198;p24"/>
                <p:cNvSpPr/>
                <p:nvPr/>
              </p:nvSpPr>
              <p:spPr>
                <a:xfrm flipH="1">
                  <a:off x="7400551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9" name="Google Shape;4199;p24"/>
                <p:cNvSpPr/>
                <p:nvPr/>
              </p:nvSpPr>
              <p:spPr>
                <a:xfrm flipH="1">
                  <a:off x="7485535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0" name="Google Shape;4200;p24"/>
                <p:cNvSpPr/>
                <p:nvPr/>
              </p:nvSpPr>
              <p:spPr>
                <a:xfrm flipH="1">
                  <a:off x="7570520" y="4022352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1" name="Google Shape;4201;p24"/>
                <p:cNvSpPr/>
                <p:nvPr/>
              </p:nvSpPr>
              <p:spPr>
                <a:xfrm flipH="1">
                  <a:off x="7655512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2" name="Google Shape;4202;p24"/>
                <p:cNvSpPr/>
                <p:nvPr/>
              </p:nvSpPr>
              <p:spPr>
                <a:xfrm flipH="1">
                  <a:off x="7740496" y="4022352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3" name="Google Shape;4203;p24"/>
                <p:cNvSpPr/>
                <p:nvPr/>
              </p:nvSpPr>
              <p:spPr>
                <a:xfrm flipH="1">
                  <a:off x="7825485" y="4022352"/>
                  <a:ext cx="95633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4" name="Google Shape;4204;p24"/>
                <p:cNvSpPr/>
                <p:nvPr/>
              </p:nvSpPr>
              <p:spPr>
                <a:xfrm flipH="1">
                  <a:off x="7921094" y="4022352"/>
                  <a:ext cx="7438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5" name="Google Shape;4205;p24"/>
                <p:cNvSpPr/>
                <p:nvPr/>
              </p:nvSpPr>
              <p:spPr>
                <a:xfrm flipH="1">
                  <a:off x="7995449" y="4022352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6" name="Google Shape;4206;p24"/>
                <p:cNvSpPr/>
                <p:nvPr/>
              </p:nvSpPr>
              <p:spPr>
                <a:xfrm flipH="1">
                  <a:off x="8080438" y="4022352"/>
                  <a:ext cx="95649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7" name="Google Shape;4207;p24"/>
                <p:cNvSpPr/>
                <p:nvPr/>
              </p:nvSpPr>
              <p:spPr>
                <a:xfrm flipH="1">
                  <a:off x="8176054" y="4022352"/>
                  <a:ext cx="7439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8" name="Google Shape;4208;p24"/>
                <p:cNvSpPr/>
                <p:nvPr/>
              </p:nvSpPr>
              <p:spPr>
                <a:xfrm flipH="1">
                  <a:off x="8250417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9" name="Google Shape;4209;p24"/>
                <p:cNvSpPr/>
                <p:nvPr/>
              </p:nvSpPr>
              <p:spPr>
                <a:xfrm flipH="1">
                  <a:off x="8335399" y="4022352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0" name="Google Shape;4210;p24"/>
                <p:cNvSpPr/>
                <p:nvPr/>
              </p:nvSpPr>
              <p:spPr>
                <a:xfrm flipH="1">
                  <a:off x="8431015" y="4022352"/>
                  <a:ext cx="7439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1" name="Google Shape;4211;p24"/>
                <p:cNvSpPr/>
                <p:nvPr/>
              </p:nvSpPr>
              <p:spPr>
                <a:xfrm flipH="1">
                  <a:off x="8505377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2" name="Google Shape;4212;p24"/>
                <p:cNvSpPr/>
                <p:nvPr/>
              </p:nvSpPr>
              <p:spPr>
                <a:xfrm flipH="1">
                  <a:off x="8590359" y="4022352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3" name="Google Shape;4213;p24"/>
                <p:cNvSpPr/>
                <p:nvPr/>
              </p:nvSpPr>
              <p:spPr>
                <a:xfrm flipH="1">
                  <a:off x="7315559" y="3926748"/>
                  <a:ext cx="8502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4" name="Google Shape;4214;p24"/>
                <p:cNvSpPr/>
                <p:nvPr/>
              </p:nvSpPr>
              <p:spPr>
                <a:xfrm flipH="1">
                  <a:off x="7400551" y="3926748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5" name="Google Shape;4215;p24"/>
                <p:cNvSpPr/>
                <p:nvPr/>
              </p:nvSpPr>
              <p:spPr>
                <a:xfrm flipH="1">
                  <a:off x="7485535" y="3926748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4" y="1224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6" name="Google Shape;4216;p24"/>
                <p:cNvSpPr/>
                <p:nvPr/>
              </p:nvSpPr>
              <p:spPr>
                <a:xfrm flipH="1">
                  <a:off x="7570520" y="3926748"/>
                  <a:ext cx="8502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7" name="Google Shape;4217;p24"/>
                <p:cNvSpPr/>
                <p:nvPr/>
              </p:nvSpPr>
              <p:spPr>
                <a:xfrm flipH="1">
                  <a:off x="7655512" y="3926748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8" name="Google Shape;4218;p24"/>
                <p:cNvSpPr/>
                <p:nvPr/>
              </p:nvSpPr>
              <p:spPr>
                <a:xfrm flipH="1">
                  <a:off x="7740496" y="3926748"/>
                  <a:ext cx="8502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9" name="Google Shape;4219;p24"/>
                <p:cNvSpPr/>
                <p:nvPr/>
              </p:nvSpPr>
              <p:spPr>
                <a:xfrm flipH="1">
                  <a:off x="7825485" y="3926748"/>
                  <a:ext cx="95633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0" name="Google Shape;4220;p24"/>
                <p:cNvSpPr/>
                <p:nvPr/>
              </p:nvSpPr>
              <p:spPr>
                <a:xfrm flipH="1">
                  <a:off x="7921094" y="3926748"/>
                  <a:ext cx="7438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9523" y="1224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1" name="Google Shape;4221;p24"/>
                <p:cNvSpPr/>
                <p:nvPr/>
              </p:nvSpPr>
              <p:spPr>
                <a:xfrm flipH="1">
                  <a:off x="7995449" y="3926748"/>
                  <a:ext cx="8502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2" name="Google Shape;4222;p24"/>
                <p:cNvSpPr/>
                <p:nvPr/>
              </p:nvSpPr>
              <p:spPr>
                <a:xfrm flipH="1">
                  <a:off x="8080438" y="3926748"/>
                  <a:ext cx="95649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3" name="Google Shape;4223;p24"/>
                <p:cNvSpPr/>
                <p:nvPr/>
              </p:nvSpPr>
              <p:spPr>
                <a:xfrm flipH="1">
                  <a:off x="8176054" y="3926748"/>
                  <a:ext cx="7439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4" name="Google Shape;4224;p24"/>
                <p:cNvSpPr/>
                <p:nvPr/>
              </p:nvSpPr>
              <p:spPr>
                <a:xfrm flipH="1">
                  <a:off x="8250417" y="3926748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5" name="Google Shape;4225;p24"/>
                <p:cNvSpPr/>
                <p:nvPr/>
              </p:nvSpPr>
              <p:spPr>
                <a:xfrm flipH="1">
                  <a:off x="8335399" y="3926748"/>
                  <a:ext cx="95641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6" name="Google Shape;4226;p24"/>
                <p:cNvSpPr/>
                <p:nvPr/>
              </p:nvSpPr>
              <p:spPr>
                <a:xfrm flipH="1">
                  <a:off x="8431015" y="3926748"/>
                  <a:ext cx="7439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7" name="Google Shape;4227;p24"/>
                <p:cNvSpPr/>
                <p:nvPr/>
              </p:nvSpPr>
              <p:spPr>
                <a:xfrm flipH="1">
                  <a:off x="8505377" y="3926748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8" name="Google Shape;4228;p24"/>
                <p:cNvSpPr/>
                <p:nvPr/>
              </p:nvSpPr>
              <p:spPr>
                <a:xfrm flipH="1">
                  <a:off x="8590359" y="3926748"/>
                  <a:ext cx="95641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9" name="Google Shape;4229;p24"/>
                <p:cNvSpPr/>
                <p:nvPr/>
              </p:nvSpPr>
              <p:spPr>
                <a:xfrm flipH="1">
                  <a:off x="7315559" y="3852383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0" name="Google Shape;4230;p24"/>
                <p:cNvSpPr/>
                <p:nvPr/>
              </p:nvSpPr>
              <p:spPr>
                <a:xfrm flipH="1">
                  <a:off x="7400551" y="385238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1" name="Google Shape;4231;p24"/>
                <p:cNvSpPr/>
                <p:nvPr/>
              </p:nvSpPr>
              <p:spPr>
                <a:xfrm flipH="1">
                  <a:off x="7485535" y="385238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4" y="9524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2" name="Google Shape;4232;p24"/>
                <p:cNvSpPr/>
                <p:nvPr/>
              </p:nvSpPr>
              <p:spPr>
                <a:xfrm flipH="1">
                  <a:off x="7570520" y="3852383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3" name="Google Shape;4233;p24"/>
                <p:cNvSpPr/>
                <p:nvPr/>
              </p:nvSpPr>
              <p:spPr>
                <a:xfrm flipH="1">
                  <a:off x="7655512" y="385238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4" name="Google Shape;4234;p24"/>
                <p:cNvSpPr/>
                <p:nvPr/>
              </p:nvSpPr>
              <p:spPr>
                <a:xfrm flipH="1">
                  <a:off x="7740496" y="3852383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5" name="Google Shape;4235;p24"/>
                <p:cNvSpPr/>
                <p:nvPr/>
              </p:nvSpPr>
              <p:spPr>
                <a:xfrm flipH="1">
                  <a:off x="7825485" y="3852383"/>
                  <a:ext cx="95633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2245" y="952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6" name="Google Shape;4236;p24"/>
                <p:cNvSpPr/>
                <p:nvPr/>
              </p:nvSpPr>
              <p:spPr>
                <a:xfrm flipH="1">
                  <a:off x="7921094" y="3852383"/>
                  <a:ext cx="7438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9523" y="9524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7" name="Google Shape;4237;p24"/>
                <p:cNvSpPr/>
                <p:nvPr/>
              </p:nvSpPr>
              <p:spPr>
                <a:xfrm flipH="1">
                  <a:off x="7995449" y="3852383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8" name="Google Shape;4238;p24"/>
                <p:cNvSpPr/>
                <p:nvPr/>
              </p:nvSpPr>
              <p:spPr>
                <a:xfrm flipH="1">
                  <a:off x="8080438" y="3852383"/>
                  <a:ext cx="95649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2247" y="9524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9" name="Google Shape;4239;p24"/>
                <p:cNvSpPr/>
                <p:nvPr/>
              </p:nvSpPr>
              <p:spPr>
                <a:xfrm flipH="1">
                  <a:off x="8176054" y="3852383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9525" y="952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0" name="Google Shape;4240;p24"/>
                <p:cNvSpPr/>
                <p:nvPr/>
              </p:nvSpPr>
              <p:spPr>
                <a:xfrm flipH="1">
                  <a:off x="8250417" y="385238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1" name="Google Shape;4241;p24"/>
                <p:cNvSpPr/>
                <p:nvPr/>
              </p:nvSpPr>
              <p:spPr>
                <a:xfrm flipH="1">
                  <a:off x="8335399" y="3852383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2245" y="952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2" name="Google Shape;4242;p24"/>
                <p:cNvSpPr/>
                <p:nvPr/>
              </p:nvSpPr>
              <p:spPr>
                <a:xfrm flipH="1">
                  <a:off x="8431015" y="3852383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9525" y="952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3" name="Google Shape;4243;p24"/>
                <p:cNvSpPr/>
                <p:nvPr/>
              </p:nvSpPr>
              <p:spPr>
                <a:xfrm flipH="1">
                  <a:off x="8505377" y="385238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4" name="Google Shape;4244;p24"/>
                <p:cNvSpPr/>
                <p:nvPr/>
              </p:nvSpPr>
              <p:spPr>
                <a:xfrm flipH="1">
                  <a:off x="8590359" y="3852383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2245" y="952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5" name="Google Shape;4245;p24"/>
                <p:cNvSpPr/>
                <p:nvPr/>
              </p:nvSpPr>
              <p:spPr>
                <a:xfrm flipH="1">
                  <a:off x="7230575" y="4192329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6" name="Google Shape;4246;p24"/>
                <p:cNvSpPr/>
                <p:nvPr/>
              </p:nvSpPr>
              <p:spPr>
                <a:xfrm flipH="1">
                  <a:off x="7230575" y="411796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7" name="Google Shape;4247;p24"/>
                <p:cNvSpPr/>
                <p:nvPr/>
              </p:nvSpPr>
              <p:spPr>
                <a:xfrm flipH="1">
                  <a:off x="7230575" y="4022352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0885" y="12246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8" name="Google Shape;4248;p24"/>
                <p:cNvSpPr/>
                <p:nvPr/>
              </p:nvSpPr>
              <p:spPr>
                <a:xfrm flipH="1">
                  <a:off x="7230575" y="3937368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9" name="Google Shape;4249;p24"/>
                <p:cNvSpPr/>
                <p:nvPr/>
              </p:nvSpPr>
              <p:spPr>
                <a:xfrm flipH="1">
                  <a:off x="7230575" y="3863002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0" name="Google Shape;4250;p24"/>
                <p:cNvSpPr/>
                <p:nvPr/>
              </p:nvSpPr>
              <p:spPr>
                <a:xfrm flipH="1">
                  <a:off x="7400551" y="3767391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1" name="Google Shape;4251;p24"/>
                <p:cNvSpPr/>
                <p:nvPr/>
              </p:nvSpPr>
              <p:spPr>
                <a:xfrm flipH="1">
                  <a:off x="7485535" y="3767391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2" name="Google Shape;4252;p24"/>
                <p:cNvSpPr/>
                <p:nvPr/>
              </p:nvSpPr>
              <p:spPr>
                <a:xfrm flipH="1">
                  <a:off x="7570520" y="3767391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3" name="Google Shape;4253;p24"/>
                <p:cNvSpPr/>
                <p:nvPr/>
              </p:nvSpPr>
              <p:spPr>
                <a:xfrm flipH="1">
                  <a:off x="7740496" y="3767391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4" name="Google Shape;4254;p24"/>
                <p:cNvSpPr/>
                <p:nvPr/>
              </p:nvSpPr>
              <p:spPr>
                <a:xfrm flipH="1">
                  <a:off x="7825485" y="3767391"/>
                  <a:ext cx="95633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5" name="Google Shape;4255;p24"/>
                <p:cNvSpPr/>
                <p:nvPr/>
              </p:nvSpPr>
              <p:spPr>
                <a:xfrm flipH="1">
                  <a:off x="7921094" y="3767391"/>
                  <a:ext cx="7438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6" name="Google Shape;4256;p24"/>
                <p:cNvSpPr/>
                <p:nvPr/>
              </p:nvSpPr>
              <p:spPr>
                <a:xfrm flipH="1">
                  <a:off x="7995449" y="3767391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7" name="Google Shape;4257;p24"/>
                <p:cNvSpPr/>
                <p:nvPr/>
              </p:nvSpPr>
              <p:spPr>
                <a:xfrm flipH="1">
                  <a:off x="8080438" y="3767391"/>
                  <a:ext cx="95649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8" name="Google Shape;4258;p24"/>
                <p:cNvSpPr/>
                <p:nvPr/>
              </p:nvSpPr>
              <p:spPr>
                <a:xfrm flipH="1">
                  <a:off x="8176054" y="3767391"/>
                  <a:ext cx="7439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9" name="Google Shape;4259;p24"/>
                <p:cNvSpPr/>
                <p:nvPr/>
              </p:nvSpPr>
              <p:spPr>
                <a:xfrm flipH="1">
                  <a:off x="8250417" y="3767391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0" name="Google Shape;4260;p24"/>
                <p:cNvSpPr/>
                <p:nvPr/>
              </p:nvSpPr>
              <p:spPr>
                <a:xfrm flipH="1">
                  <a:off x="8335399" y="3767391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1" name="Google Shape;4261;p24"/>
                <p:cNvSpPr/>
                <p:nvPr/>
              </p:nvSpPr>
              <p:spPr>
                <a:xfrm flipH="1">
                  <a:off x="8431015" y="3767391"/>
                  <a:ext cx="7439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2" name="Google Shape;4262;p24"/>
                <p:cNvSpPr/>
                <p:nvPr/>
              </p:nvSpPr>
              <p:spPr>
                <a:xfrm flipH="1">
                  <a:off x="8505377" y="3767391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3" name="Google Shape;4263;p24"/>
                <p:cNvSpPr/>
                <p:nvPr/>
              </p:nvSpPr>
              <p:spPr>
                <a:xfrm flipH="1">
                  <a:off x="8590359" y="3767391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4" name="Google Shape;4264;p24"/>
                <p:cNvSpPr/>
                <p:nvPr/>
              </p:nvSpPr>
              <p:spPr>
                <a:xfrm flipH="1">
                  <a:off x="8176054" y="3671779"/>
                  <a:ext cx="7439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6" extrusionOk="0">
                      <a:moveTo>
                        <a:pt x="1" y="1"/>
                      </a:moveTo>
                      <a:lnTo>
                        <a:pt x="1" y="12246"/>
                      </a:lnTo>
                      <a:lnTo>
                        <a:pt x="9525" y="12246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5" name="Google Shape;4265;p24"/>
                <p:cNvSpPr/>
                <p:nvPr/>
              </p:nvSpPr>
              <p:spPr>
                <a:xfrm flipH="1">
                  <a:off x="8250417" y="3671779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0885" y="12246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6" name="Google Shape;4266;p24"/>
                <p:cNvSpPr/>
                <p:nvPr/>
              </p:nvSpPr>
              <p:spPr>
                <a:xfrm flipH="1">
                  <a:off x="8335399" y="3671779"/>
                  <a:ext cx="95641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6" extrusionOk="0">
                      <a:moveTo>
                        <a:pt x="1" y="1"/>
                      </a:moveTo>
                      <a:lnTo>
                        <a:pt x="1" y="12246"/>
                      </a:lnTo>
                      <a:lnTo>
                        <a:pt x="12245" y="12246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7" name="Google Shape;4267;p24"/>
                <p:cNvSpPr/>
                <p:nvPr/>
              </p:nvSpPr>
              <p:spPr>
                <a:xfrm flipH="1">
                  <a:off x="8431015" y="3671779"/>
                  <a:ext cx="7439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6" extrusionOk="0">
                      <a:moveTo>
                        <a:pt x="1" y="1"/>
                      </a:moveTo>
                      <a:lnTo>
                        <a:pt x="1" y="12246"/>
                      </a:lnTo>
                      <a:lnTo>
                        <a:pt x="9525" y="12246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8" name="Google Shape;4268;p24"/>
                <p:cNvSpPr/>
                <p:nvPr/>
              </p:nvSpPr>
              <p:spPr>
                <a:xfrm flipH="1">
                  <a:off x="8505377" y="3671779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0885" y="12246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9" name="Google Shape;4269;p24"/>
                <p:cNvSpPr/>
                <p:nvPr/>
              </p:nvSpPr>
              <p:spPr>
                <a:xfrm flipH="1">
                  <a:off x="8590359" y="3671779"/>
                  <a:ext cx="95641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6" extrusionOk="0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2245" y="12246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0" name="Google Shape;4270;p24"/>
                <p:cNvSpPr/>
                <p:nvPr/>
              </p:nvSpPr>
              <p:spPr>
                <a:xfrm flipH="1">
                  <a:off x="8080438" y="3597414"/>
                  <a:ext cx="95649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9525" extrusionOk="0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12247" y="952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1" name="Google Shape;4271;p24"/>
                <p:cNvSpPr/>
                <p:nvPr/>
              </p:nvSpPr>
              <p:spPr>
                <a:xfrm flipH="1">
                  <a:off x="8176054" y="3597414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2" name="Google Shape;4272;p24"/>
                <p:cNvSpPr/>
                <p:nvPr/>
              </p:nvSpPr>
              <p:spPr>
                <a:xfrm flipH="1">
                  <a:off x="8250417" y="359741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3" name="Google Shape;4273;p24"/>
                <p:cNvSpPr/>
                <p:nvPr/>
              </p:nvSpPr>
              <p:spPr>
                <a:xfrm flipH="1">
                  <a:off x="8335399" y="3597414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12245" y="952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4" name="Google Shape;4274;p24"/>
                <p:cNvSpPr/>
                <p:nvPr/>
              </p:nvSpPr>
              <p:spPr>
                <a:xfrm flipH="1">
                  <a:off x="8431015" y="3597414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5" name="Google Shape;4275;p24"/>
                <p:cNvSpPr/>
                <p:nvPr/>
              </p:nvSpPr>
              <p:spPr>
                <a:xfrm flipH="1">
                  <a:off x="8505377" y="359741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6" name="Google Shape;4276;p24"/>
                <p:cNvSpPr/>
                <p:nvPr/>
              </p:nvSpPr>
              <p:spPr>
                <a:xfrm flipH="1">
                  <a:off x="8590359" y="3597414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2245" y="952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7" name="Google Shape;4277;p24"/>
                <p:cNvSpPr/>
                <p:nvPr/>
              </p:nvSpPr>
              <p:spPr>
                <a:xfrm flipH="1">
                  <a:off x="8685973" y="3693026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4" y="952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8" name="Google Shape;4278;p24"/>
                <p:cNvSpPr/>
                <p:nvPr/>
              </p:nvSpPr>
              <p:spPr>
                <a:xfrm flipH="1">
                  <a:off x="8685973" y="3852383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9" name="Google Shape;4279;p24"/>
                <p:cNvSpPr/>
                <p:nvPr/>
              </p:nvSpPr>
              <p:spPr>
                <a:xfrm flipH="1">
                  <a:off x="8685973" y="3937368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0" name="Google Shape;4280;p24"/>
                <p:cNvSpPr/>
                <p:nvPr/>
              </p:nvSpPr>
              <p:spPr>
                <a:xfrm flipH="1">
                  <a:off x="8685973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1" name="Google Shape;4281;p24"/>
                <p:cNvSpPr/>
                <p:nvPr/>
              </p:nvSpPr>
              <p:spPr>
                <a:xfrm flipH="1">
                  <a:off x="8685973" y="4107344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2" name="Google Shape;4282;p24"/>
                <p:cNvSpPr/>
                <p:nvPr/>
              </p:nvSpPr>
              <p:spPr>
                <a:xfrm flipH="1">
                  <a:off x="8685973" y="4192329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3" name="Google Shape;4283;p24"/>
                <p:cNvSpPr/>
                <p:nvPr/>
              </p:nvSpPr>
              <p:spPr>
                <a:xfrm flipH="1">
                  <a:off x="8080438" y="3501811"/>
                  <a:ext cx="95649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4" name="Google Shape;4284;p24"/>
                <p:cNvSpPr/>
                <p:nvPr/>
              </p:nvSpPr>
              <p:spPr>
                <a:xfrm flipH="1">
                  <a:off x="8335399" y="3501811"/>
                  <a:ext cx="95641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5" name="Google Shape;4285;p24"/>
                <p:cNvSpPr/>
                <p:nvPr/>
              </p:nvSpPr>
              <p:spPr>
                <a:xfrm flipH="1">
                  <a:off x="8431015" y="3501811"/>
                  <a:ext cx="7439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6" name="Google Shape;4286;p24"/>
                <p:cNvSpPr/>
                <p:nvPr/>
              </p:nvSpPr>
              <p:spPr>
                <a:xfrm flipH="1">
                  <a:off x="8505377" y="3501811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7" name="Google Shape;4287;p24"/>
                <p:cNvSpPr/>
                <p:nvPr/>
              </p:nvSpPr>
              <p:spPr>
                <a:xfrm flipH="1">
                  <a:off x="8590359" y="3501811"/>
                  <a:ext cx="95641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288" name="Google Shape;4288;p24"/>
            <p:cNvGrpSpPr/>
            <p:nvPr/>
          </p:nvGrpSpPr>
          <p:grpSpPr>
            <a:xfrm>
              <a:off x="414191" y="3387487"/>
              <a:ext cx="636299" cy="675799"/>
              <a:chOff x="6163859" y="4325295"/>
              <a:chExt cx="1007280" cy="1069810"/>
            </a:xfrm>
          </p:grpSpPr>
          <p:sp>
            <p:nvSpPr>
              <p:cNvPr id="4289" name="Google Shape;4289;p24"/>
              <p:cNvSpPr/>
              <p:nvPr/>
            </p:nvSpPr>
            <p:spPr>
              <a:xfrm>
                <a:off x="6719586" y="5332558"/>
                <a:ext cx="62541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0" name="Google Shape;4290;p24"/>
              <p:cNvSpPr/>
              <p:nvPr/>
            </p:nvSpPr>
            <p:spPr>
              <a:xfrm>
                <a:off x="6670963" y="5332558"/>
                <a:ext cx="48644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1" name="Google Shape;4291;p24"/>
              <p:cNvSpPr/>
              <p:nvPr/>
            </p:nvSpPr>
            <p:spPr>
              <a:xfrm>
                <a:off x="6615387" y="5332558"/>
                <a:ext cx="55600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2" name="Google Shape;4292;p24"/>
              <p:cNvSpPr/>
              <p:nvPr/>
            </p:nvSpPr>
            <p:spPr>
              <a:xfrm>
                <a:off x="6552862" y="5332558"/>
                <a:ext cx="62552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3" name="Google Shape;4293;p24"/>
              <p:cNvSpPr/>
              <p:nvPr/>
            </p:nvSpPr>
            <p:spPr>
              <a:xfrm>
                <a:off x="6719586" y="5276982"/>
                <a:ext cx="62541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4" name="Google Shape;4294;p24"/>
              <p:cNvSpPr/>
              <p:nvPr/>
            </p:nvSpPr>
            <p:spPr>
              <a:xfrm>
                <a:off x="6670963" y="5276982"/>
                <a:ext cx="48644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5" name="Google Shape;4295;p24"/>
              <p:cNvSpPr/>
              <p:nvPr/>
            </p:nvSpPr>
            <p:spPr>
              <a:xfrm>
                <a:off x="6615387" y="5276982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6" name="Google Shape;4296;p24"/>
              <p:cNvSpPr/>
              <p:nvPr/>
            </p:nvSpPr>
            <p:spPr>
              <a:xfrm>
                <a:off x="6552862" y="5276982"/>
                <a:ext cx="62552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7" name="Google Shape;4297;p24"/>
              <p:cNvSpPr/>
              <p:nvPr/>
            </p:nvSpPr>
            <p:spPr>
              <a:xfrm>
                <a:off x="6719586" y="5221411"/>
                <a:ext cx="62541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8" name="Google Shape;4298;p24"/>
              <p:cNvSpPr/>
              <p:nvPr/>
            </p:nvSpPr>
            <p:spPr>
              <a:xfrm>
                <a:off x="6670963" y="5221411"/>
                <a:ext cx="48644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9" name="Google Shape;4299;p24"/>
              <p:cNvSpPr/>
              <p:nvPr/>
            </p:nvSpPr>
            <p:spPr>
              <a:xfrm>
                <a:off x="6615387" y="5221411"/>
                <a:ext cx="55600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0" name="Google Shape;4300;p24"/>
              <p:cNvSpPr/>
              <p:nvPr/>
            </p:nvSpPr>
            <p:spPr>
              <a:xfrm>
                <a:off x="6552862" y="5221411"/>
                <a:ext cx="62552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1" name="Google Shape;4301;p24"/>
              <p:cNvSpPr/>
              <p:nvPr/>
            </p:nvSpPr>
            <p:spPr>
              <a:xfrm>
                <a:off x="6719586" y="5165834"/>
                <a:ext cx="62541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2" name="Google Shape;4302;p24"/>
              <p:cNvSpPr/>
              <p:nvPr/>
            </p:nvSpPr>
            <p:spPr>
              <a:xfrm>
                <a:off x="6670963" y="5165834"/>
                <a:ext cx="48644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3" name="Google Shape;4303;p24"/>
              <p:cNvSpPr/>
              <p:nvPr/>
            </p:nvSpPr>
            <p:spPr>
              <a:xfrm>
                <a:off x="6615387" y="5165834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4" name="Google Shape;4304;p24"/>
              <p:cNvSpPr/>
              <p:nvPr/>
            </p:nvSpPr>
            <p:spPr>
              <a:xfrm>
                <a:off x="6552862" y="5165834"/>
                <a:ext cx="62552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5" name="Google Shape;4305;p24"/>
              <p:cNvSpPr/>
              <p:nvPr/>
            </p:nvSpPr>
            <p:spPr>
              <a:xfrm>
                <a:off x="6719586" y="5110263"/>
                <a:ext cx="62541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6" name="Google Shape;4306;p24"/>
              <p:cNvSpPr/>
              <p:nvPr/>
            </p:nvSpPr>
            <p:spPr>
              <a:xfrm>
                <a:off x="6670963" y="5110263"/>
                <a:ext cx="48644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7" name="Google Shape;4307;p24"/>
              <p:cNvSpPr/>
              <p:nvPr/>
            </p:nvSpPr>
            <p:spPr>
              <a:xfrm>
                <a:off x="6615387" y="5110263"/>
                <a:ext cx="55600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8" name="Google Shape;4308;p24"/>
              <p:cNvSpPr/>
              <p:nvPr/>
            </p:nvSpPr>
            <p:spPr>
              <a:xfrm>
                <a:off x="6552862" y="5110263"/>
                <a:ext cx="62552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9" name="Google Shape;4309;p24"/>
              <p:cNvSpPr/>
              <p:nvPr/>
            </p:nvSpPr>
            <p:spPr>
              <a:xfrm>
                <a:off x="6837677" y="5054691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0" name="Google Shape;4310;p24"/>
              <p:cNvSpPr/>
              <p:nvPr/>
            </p:nvSpPr>
            <p:spPr>
              <a:xfrm>
                <a:off x="6782101" y="5054691"/>
                <a:ext cx="55600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1" name="Google Shape;4311;p24"/>
              <p:cNvSpPr/>
              <p:nvPr/>
            </p:nvSpPr>
            <p:spPr>
              <a:xfrm>
                <a:off x="6719586" y="5054691"/>
                <a:ext cx="62541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2" name="Google Shape;4312;p24"/>
              <p:cNvSpPr/>
              <p:nvPr/>
            </p:nvSpPr>
            <p:spPr>
              <a:xfrm>
                <a:off x="6670963" y="5054691"/>
                <a:ext cx="48644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3" name="Google Shape;4313;p24"/>
              <p:cNvSpPr/>
              <p:nvPr/>
            </p:nvSpPr>
            <p:spPr>
              <a:xfrm>
                <a:off x="6615387" y="5054691"/>
                <a:ext cx="55600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4" name="Google Shape;4314;p24"/>
              <p:cNvSpPr/>
              <p:nvPr/>
            </p:nvSpPr>
            <p:spPr>
              <a:xfrm>
                <a:off x="6552862" y="5054691"/>
                <a:ext cx="62552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5" name="Google Shape;4315;p24"/>
              <p:cNvSpPr/>
              <p:nvPr/>
            </p:nvSpPr>
            <p:spPr>
              <a:xfrm>
                <a:off x="6504240" y="5054691"/>
                <a:ext cx="48649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6" name="Google Shape;4316;p24"/>
              <p:cNvSpPr/>
              <p:nvPr/>
            </p:nvSpPr>
            <p:spPr>
              <a:xfrm>
                <a:off x="6448669" y="5054691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7" name="Google Shape;4317;p24"/>
              <p:cNvSpPr/>
              <p:nvPr/>
            </p:nvSpPr>
            <p:spPr>
              <a:xfrm>
                <a:off x="6386148" y="5054691"/>
                <a:ext cx="62546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8" name="Google Shape;4318;p24"/>
              <p:cNvSpPr/>
              <p:nvPr/>
            </p:nvSpPr>
            <p:spPr>
              <a:xfrm>
                <a:off x="6837677" y="4999115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9" name="Google Shape;4319;p24"/>
              <p:cNvSpPr/>
              <p:nvPr/>
            </p:nvSpPr>
            <p:spPr>
              <a:xfrm>
                <a:off x="6615387" y="4999115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0" name="Google Shape;4320;p24"/>
              <p:cNvSpPr/>
              <p:nvPr/>
            </p:nvSpPr>
            <p:spPr>
              <a:xfrm>
                <a:off x="6386148" y="4999115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1" name="Google Shape;4321;p24"/>
              <p:cNvSpPr/>
              <p:nvPr/>
            </p:nvSpPr>
            <p:spPr>
              <a:xfrm>
                <a:off x="6837677" y="4943544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2" name="Google Shape;4322;p24"/>
              <p:cNvSpPr/>
              <p:nvPr/>
            </p:nvSpPr>
            <p:spPr>
              <a:xfrm>
                <a:off x="6615387" y="4943544"/>
                <a:ext cx="55600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3" name="Google Shape;4323;p24"/>
              <p:cNvSpPr/>
              <p:nvPr/>
            </p:nvSpPr>
            <p:spPr>
              <a:xfrm>
                <a:off x="6386148" y="4943544"/>
                <a:ext cx="62546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4" name="Google Shape;4324;p24"/>
              <p:cNvSpPr/>
              <p:nvPr/>
            </p:nvSpPr>
            <p:spPr>
              <a:xfrm>
                <a:off x="6837677" y="4887972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5" name="Google Shape;4325;p24"/>
              <p:cNvSpPr/>
              <p:nvPr/>
            </p:nvSpPr>
            <p:spPr>
              <a:xfrm>
                <a:off x="6615387" y="4887972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6" name="Google Shape;4326;p24"/>
              <p:cNvSpPr/>
              <p:nvPr/>
            </p:nvSpPr>
            <p:spPr>
              <a:xfrm>
                <a:off x="6386148" y="4887972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7" name="Google Shape;4327;p24"/>
              <p:cNvSpPr/>
              <p:nvPr/>
            </p:nvSpPr>
            <p:spPr>
              <a:xfrm>
                <a:off x="7059967" y="4832401"/>
                <a:ext cx="55600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8" name="Google Shape;4328;p24"/>
              <p:cNvSpPr/>
              <p:nvPr/>
            </p:nvSpPr>
            <p:spPr>
              <a:xfrm>
                <a:off x="7004396" y="4832401"/>
                <a:ext cx="55595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9" name="Google Shape;4329;p24"/>
              <p:cNvSpPr/>
              <p:nvPr/>
            </p:nvSpPr>
            <p:spPr>
              <a:xfrm>
                <a:off x="6948824" y="4832401"/>
                <a:ext cx="55595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4" y="1088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0" name="Google Shape;4330;p24"/>
              <p:cNvSpPr/>
              <p:nvPr/>
            </p:nvSpPr>
            <p:spPr>
              <a:xfrm>
                <a:off x="6893248" y="4832401"/>
                <a:ext cx="55600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1" name="Google Shape;4331;p24"/>
              <p:cNvSpPr/>
              <p:nvPr/>
            </p:nvSpPr>
            <p:spPr>
              <a:xfrm>
                <a:off x="6837677" y="4832401"/>
                <a:ext cx="55595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2" name="Google Shape;4332;p24"/>
              <p:cNvSpPr/>
              <p:nvPr/>
            </p:nvSpPr>
            <p:spPr>
              <a:xfrm>
                <a:off x="6782101" y="4832401"/>
                <a:ext cx="55600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3" name="Google Shape;4333;p24"/>
              <p:cNvSpPr/>
              <p:nvPr/>
            </p:nvSpPr>
            <p:spPr>
              <a:xfrm>
                <a:off x="6719586" y="4832401"/>
                <a:ext cx="62541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4" name="Google Shape;4334;p24"/>
              <p:cNvSpPr/>
              <p:nvPr/>
            </p:nvSpPr>
            <p:spPr>
              <a:xfrm>
                <a:off x="6670963" y="4832401"/>
                <a:ext cx="48644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9523" y="1088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5" name="Google Shape;4335;p24"/>
              <p:cNvSpPr/>
              <p:nvPr/>
            </p:nvSpPr>
            <p:spPr>
              <a:xfrm>
                <a:off x="6615387" y="4832401"/>
                <a:ext cx="55600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6" name="Google Shape;4336;p24"/>
              <p:cNvSpPr/>
              <p:nvPr/>
            </p:nvSpPr>
            <p:spPr>
              <a:xfrm>
                <a:off x="6552862" y="4832401"/>
                <a:ext cx="62552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7" y="1088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24"/>
              <p:cNvSpPr/>
              <p:nvPr/>
            </p:nvSpPr>
            <p:spPr>
              <a:xfrm>
                <a:off x="6504240" y="4832401"/>
                <a:ext cx="48649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24"/>
              <p:cNvSpPr/>
              <p:nvPr/>
            </p:nvSpPr>
            <p:spPr>
              <a:xfrm>
                <a:off x="6448669" y="4832401"/>
                <a:ext cx="55595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24"/>
              <p:cNvSpPr/>
              <p:nvPr/>
            </p:nvSpPr>
            <p:spPr>
              <a:xfrm>
                <a:off x="6386148" y="4832401"/>
                <a:ext cx="62546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24"/>
              <p:cNvSpPr/>
              <p:nvPr/>
            </p:nvSpPr>
            <p:spPr>
              <a:xfrm>
                <a:off x="6337521" y="4832401"/>
                <a:ext cx="48649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24"/>
              <p:cNvSpPr/>
              <p:nvPr/>
            </p:nvSpPr>
            <p:spPr>
              <a:xfrm>
                <a:off x="6281950" y="4832401"/>
                <a:ext cx="55595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24"/>
              <p:cNvSpPr/>
              <p:nvPr/>
            </p:nvSpPr>
            <p:spPr>
              <a:xfrm>
                <a:off x="6219430" y="4832401"/>
                <a:ext cx="62546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24"/>
              <p:cNvSpPr/>
              <p:nvPr/>
            </p:nvSpPr>
            <p:spPr>
              <a:xfrm>
                <a:off x="7059967" y="4769881"/>
                <a:ext cx="55600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24"/>
              <p:cNvSpPr/>
              <p:nvPr/>
            </p:nvSpPr>
            <p:spPr>
              <a:xfrm>
                <a:off x="7004396" y="4769881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24"/>
              <p:cNvSpPr/>
              <p:nvPr/>
            </p:nvSpPr>
            <p:spPr>
              <a:xfrm>
                <a:off x="6948824" y="4769881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24"/>
              <p:cNvSpPr/>
              <p:nvPr/>
            </p:nvSpPr>
            <p:spPr>
              <a:xfrm>
                <a:off x="6893248" y="4769881"/>
                <a:ext cx="55600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24"/>
              <p:cNvSpPr/>
              <p:nvPr/>
            </p:nvSpPr>
            <p:spPr>
              <a:xfrm>
                <a:off x="6837677" y="4769881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24"/>
              <p:cNvSpPr/>
              <p:nvPr/>
            </p:nvSpPr>
            <p:spPr>
              <a:xfrm>
                <a:off x="6782101" y="4769881"/>
                <a:ext cx="55600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9" name="Google Shape;4349;p24"/>
              <p:cNvSpPr/>
              <p:nvPr/>
            </p:nvSpPr>
            <p:spPr>
              <a:xfrm>
                <a:off x="6719586" y="4769881"/>
                <a:ext cx="62541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0" name="Google Shape;4350;p24"/>
              <p:cNvSpPr/>
              <p:nvPr/>
            </p:nvSpPr>
            <p:spPr>
              <a:xfrm>
                <a:off x="6670963" y="4769881"/>
                <a:ext cx="48644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1" name="Google Shape;4351;p24"/>
              <p:cNvSpPr/>
              <p:nvPr/>
            </p:nvSpPr>
            <p:spPr>
              <a:xfrm>
                <a:off x="6615387" y="4769881"/>
                <a:ext cx="55600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2" name="Google Shape;4352;p24"/>
              <p:cNvSpPr/>
              <p:nvPr/>
            </p:nvSpPr>
            <p:spPr>
              <a:xfrm>
                <a:off x="6552862" y="4769881"/>
                <a:ext cx="62552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3" name="Google Shape;4353;p24"/>
              <p:cNvSpPr/>
              <p:nvPr/>
            </p:nvSpPr>
            <p:spPr>
              <a:xfrm>
                <a:off x="6504240" y="4769881"/>
                <a:ext cx="48649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4" name="Google Shape;4354;p24"/>
              <p:cNvSpPr/>
              <p:nvPr/>
            </p:nvSpPr>
            <p:spPr>
              <a:xfrm>
                <a:off x="6448669" y="4769881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5" name="Google Shape;4355;p24"/>
              <p:cNvSpPr/>
              <p:nvPr/>
            </p:nvSpPr>
            <p:spPr>
              <a:xfrm>
                <a:off x="6386148" y="4769881"/>
                <a:ext cx="62546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6" name="Google Shape;4356;p24"/>
              <p:cNvSpPr/>
              <p:nvPr/>
            </p:nvSpPr>
            <p:spPr>
              <a:xfrm>
                <a:off x="6337521" y="4769881"/>
                <a:ext cx="48649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7" name="Google Shape;4357;p24"/>
              <p:cNvSpPr/>
              <p:nvPr/>
            </p:nvSpPr>
            <p:spPr>
              <a:xfrm>
                <a:off x="6281950" y="4769881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8" name="Google Shape;4358;p24"/>
              <p:cNvSpPr/>
              <p:nvPr/>
            </p:nvSpPr>
            <p:spPr>
              <a:xfrm>
                <a:off x="6219430" y="4769881"/>
                <a:ext cx="62546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9" name="Google Shape;4359;p24"/>
              <p:cNvSpPr/>
              <p:nvPr/>
            </p:nvSpPr>
            <p:spPr>
              <a:xfrm>
                <a:off x="7059967" y="4721253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0" name="Google Shape;4360;p24"/>
              <p:cNvSpPr/>
              <p:nvPr/>
            </p:nvSpPr>
            <p:spPr>
              <a:xfrm>
                <a:off x="7004396" y="4721253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1" name="Google Shape;4361;p24"/>
              <p:cNvSpPr/>
              <p:nvPr/>
            </p:nvSpPr>
            <p:spPr>
              <a:xfrm>
                <a:off x="6948824" y="4721253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2" name="Google Shape;4362;p24"/>
              <p:cNvSpPr/>
              <p:nvPr/>
            </p:nvSpPr>
            <p:spPr>
              <a:xfrm>
                <a:off x="6893248" y="4721253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3" name="Google Shape;4363;p24"/>
              <p:cNvSpPr/>
              <p:nvPr/>
            </p:nvSpPr>
            <p:spPr>
              <a:xfrm>
                <a:off x="6837677" y="4721253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4" name="Google Shape;4364;p24"/>
              <p:cNvSpPr/>
              <p:nvPr/>
            </p:nvSpPr>
            <p:spPr>
              <a:xfrm>
                <a:off x="6782101" y="4721253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5" name="Google Shape;4365;p24"/>
              <p:cNvSpPr/>
              <p:nvPr/>
            </p:nvSpPr>
            <p:spPr>
              <a:xfrm>
                <a:off x="6719586" y="4721253"/>
                <a:ext cx="62541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6" name="Google Shape;4366;p24"/>
              <p:cNvSpPr/>
              <p:nvPr/>
            </p:nvSpPr>
            <p:spPr>
              <a:xfrm>
                <a:off x="6670963" y="4721253"/>
                <a:ext cx="48644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9523" y="952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7" name="Google Shape;4367;p24"/>
              <p:cNvSpPr/>
              <p:nvPr/>
            </p:nvSpPr>
            <p:spPr>
              <a:xfrm>
                <a:off x="6615387" y="4721253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8" name="Google Shape;4368;p24"/>
              <p:cNvSpPr/>
              <p:nvPr/>
            </p:nvSpPr>
            <p:spPr>
              <a:xfrm>
                <a:off x="6552862" y="4721253"/>
                <a:ext cx="62552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9" name="Google Shape;4369;p24"/>
              <p:cNvSpPr/>
              <p:nvPr/>
            </p:nvSpPr>
            <p:spPr>
              <a:xfrm>
                <a:off x="6504240" y="4721253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0" name="Google Shape;4370;p24"/>
              <p:cNvSpPr/>
              <p:nvPr/>
            </p:nvSpPr>
            <p:spPr>
              <a:xfrm>
                <a:off x="6448669" y="4721253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1" name="Google Shape;4371;p24"/>
              <p:cNvSpPr/>
              <p:nvPr/>
            </p:nvSpPr>
            <p:spPr>
              <a:xfrm>
                <a:off x="6386148" y="4721253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2" name="Google Shape;4372;p24"/>
              <p:cNvSpPr/>
              <p:nvPr/>
            </p:nvSpPr>
            <p:spPr>
              <a:xfrm>
                <a:off x="6337521" y="4721253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3" name="Google Shape;4373;p24"/>
              <p:cNvSpPr/>
              <p:nvPr/>
            </p:nvSpPr>
            <p:spPr>
              <a:xfrm>
                <a:off x="6281950" y="4721253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4" name="Google Shape;4374;p24"/>
              <p:cNvSpPr/>
              <p:nvPr/>
            </p:nvSpPr>
            <p:spPr>
              <a:xfrm>
                <a:off x="6219430" y="4721253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5" name="Google Shape;4375;p24"/>
              <p:cNvSpPr/>
              <p:nvPr/>
            </p:nvSpPr>
            <p:spPr>
              <a:xfrm>
                <a:off x="7059967" y="4665677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6" name="Google Shape;4376;p24"/>
              <p:cNvSpPr/>
              <p:nvPr/>
            </p:nvSpPr>
            <p:spPr>
              <a:xfrm>
                <a:off x="7004396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7" name="Google Shape;4377;p24"/>
              <p:cNvSpPr/>
              <p:nvPr/>
            </p:nvSpPr>
            <p:spPr>
              <a:xfrm>
                <a:off x="6948824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8" name="Google Shape;4378;p24"/>
              <p:cNvSpPr/>
              <p:nvPr/>
            </p:nvSpPr>
            <p:spPr>
              <a:xfrm>
                <a:off x="6893248" y="4665677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9" name="Google Shape;4379;p24"/>
              <p:cNvSpPr/>
              <p:nvPr/>
            </p:nvSpPr>
            <p:spPr>
              <a:xfrm>
                <a:off x="6837677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0" name="Google Shape;4380;p24"/>
              <p:cNvSpPr/>
              <p:nvPr/>
            </p:nvSpPr>
            <p:spPr>
              <a:xfrm>
                <a:off x="6782101" y="4665677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1" name="Google Shape;4381;p24"/>
              <p:cNvSpPr/>
              <p:nvPr/>
            </p:nvSpPr>
            <p:spPr>
              <a:xfrm>
                <a:off x="6719586" y="4665677"/>
                <a:ext cx="62541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2" name="Google Shape;4382;p24"/>
              <p:cNvSpPr/>
              <p:nvPr/>
            </p:nvSpPr>
            <p:spPr>
              <a:xfrm>
                <a:off x="6670963" y="4665677"/>
                <a:ext cx="48644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3" name="Google Shape;4383;p24"/>
              <p:cNvSpPr/>
              <p:nvPr/>
            </p:nvSpPr>
            <p:spPr>
              <a:xfrm>
                <a:off x="6615387" y="4665677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4" name="Google Shape;4384;p24"/>
              <p:cNvSpPr/>
              <p:nvPr/>
            </p:nvSpPr>
            <p:spPr>
              <a:xfrm>
                <a:off x="6552862" y="4665677"/>
                <a:ext cx="62552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5" name="Google Shape;4385;p24"/>
              <p:cNvSpPr/>
              <p:nvPr/>
            </p:nvSpPr>
            <p:spPr>
              <a:xfrm>
                <a:off x="6504240" y="4665677"/>
                <a:ext cx="48649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6" name="Google Shape;4386;p24"/>
              <p:cNvSpPr/>
              <p:nvPr/>
            </p:nvSpPr>
            <p:spPr>
              <a:xfrm>
                <a:off x="6448669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7" name="Google Shape;4387;p24"/>
              <p:cNvSpPr/>
              <p:nvPr/>
            </p:nvSpPr>
            <p:spPr>
              <a:xfrm>
                <a:off x="6386148" y="4665677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8" name="Google Shape;4388;p24"/>
              <p:cNvSpPr/>
              <p:nvPr/>
            </p:nvSpPr>
            <p:spPr>
              <a:xfrm>
                <a:off x="6337521" y="4665677"/>
                <a:ext cx="48649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9" name="Google Shape;4389;p24"/>
              <p:cNvSpPr/>
              <p:nvPr/>
            </p:nvSpPr>
            <p:spPr>
              <a:xfrm>
                <a:off x="6281950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0" name="Google Shape;4390;p24"/>
              <p:cNvSpPr/>
              <p:nvPr/>
            </p:nvSpPr>
            <p:spPr>
              <a:xfrm>
                <a:off x="6219430" y="4665677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1" name="Google Shape;4391;p24"/>
              <p:cNvSpPr/>
              <p:nvPr/>
            </p:nvSpPr>
            <p:spPr>
              <a:xfrm>
                <a:off x="7059967" y="4603162"/>
                <a:ext cx="55600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2" name="Google Shape;4392;p24"/>
              <p:cNvSpPr/>
              <p:nvPr/>
            </p:nvSpPr>
            <p:spPr>
              <a:xfrm>
                <a:off x="7004396" y="4603162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3" name="Google Shape;4393;p24"/>
              <p:cNvSpPr/>
              <p:nvPr/>
            </p:nvSpPr>
            <p:spPr>
              <a:xfrm>
                <a:off x="6948824" y="4603162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4" name="Google Shape;4394;p24"/>
              <p:cNvSpPr/>
              <p:nvPr/>
            </p:nvSpPr>
            <p:spPr>
              <a:xfrm>
                <a:off x="6893248" y="4603162"/>
                <a:ext cx="55600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5" name="Google Shape;4395;p24"/>
              <p:cNvSpPr/>
              <p:nvPr/>
            </p:nvSpPr>
            <p:spPr>
              <a:xfrm>
                <a:off x="6837677" y="4603162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6" name="Google Shape;4396;p24"/>
              <p:cNvSpPr/>
              <p:nvPr/>
            </p:nvSpPr>
            <p:spPr>
              <a:xfrm>
                <a:off x="6782101" y="4603162"/>
                <a:ext cx="55600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7" name="Google Shape;4397;p24"/>
              <p:cNvSpPr/>
              <p:nvPr/>
            </p:nvSpPr>
            <p:spPr>
              <a:xfrm>
                <a:off x="6719586" y="4603162"/>
                <a:ext cx="62541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8" name="Google Shape;4398;p24"/>
              <p:cNvSpPr/>
              <p:nvPr/>
            </p:nvSpPr>
            <p:spPr>
              <a:xfrm>
                <a:off x="6670963" y="4603162"/>
                <a:ext cx="48644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9" name="Google Shape;4399;p24"/>
              <p:cNvSpPr/>
              <p:nvPr/>
            </p:nvSpPr>
            <p:spPr>
              <a:xfrm>
                <a:off x="6615387" y="4603162"/>
                <a:ext cx="55600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0" name="Google Shape;4400;p24"/>
              <p:cNvSpPr/>
              <p:nvPr/>
            </p:nvSpPr>
            <p:spPr>
              <a:xfrm>
                <a:off x="6552862" y="4603162"/>
                <a:ext cx="62552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1" name="Google Shape;4401;p24"/>
              <p:cNvSpPr/>
              <p:nvPr/>
            </p:nvSpPr>
            <p:spPr>
              <a:xfrm>
                <a:off x="6504240" y="4603162"/>
                <a:ext cx="48649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2" name="Google Shape;4402;p24"/>
              <p:cNvSpPr/>
              <p:nvPr/>
            </p:nvSpPr>
            <p:spPr>
              <a:xfrm>
                <a:off x="6448669" y="4603162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3" name="Google Shape;4403;p24"/>
              <p:cNvSpPr/>
              <p:nvPr/>
            </p:nvSpPr>
            <p:spPr>
              <a:xfrm>
                <a:off x="6386148" y="4603162"/>
                <a:ext cx="62546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4" name="Google Shape;4404;p24"/>
              <p:cNvSpPr/>
              <p:nvPr/>
            </p:nvSpPr>
            <p:spPr>
              <a:xfrm>
                <a:off x="6337521" y="4603162"/>
                <a:ext cx="48649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5" name="Google Shape;4405;p24"/>
              <p:cNvSpPr/>
              <p:nvPr/>
            </p:nvSpPr>
            <p:spPr>
              <a:xfrm>
                <a:off x="6281950" y="4603162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6" name="Google Shape;4406;p24"/>
              <p:cNvSpPr/>
              <p:nvPr/>
            </p:nvSpPr>
            <p:spPr>
              <a:xfrm>
                <a:off x="6219430" y="4603162"/>
                <a:ext cx="62546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7" name="Google Shape;4407;p24"/>
              <p:cNvSpPr/>
              <p:nvPr/>
            </p:nvSpPr>
            <p:spPr>
              <a:xfrm>
                <a:off x="7059967" y="4554534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8" name="Google Shape;4408;p24"/>
              <p:cNvSpPr/>
              <p:nvPr/>
            </p:nvSpPr>
            <p:spPr>
              <a:xfrm>
                <a:off x="7004396" y="4554534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9" name="Google Shape;4409;p24"/>
              <p:cNvSpPr/>
              <p:nvPr/>
            </p:nvSpPr>
            <p:spPr>
              <a:xfrm>
                <a:off x="6948824" y="4554534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4" y="952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0" name="Google Shape;4410;p24"/>
              <p:cNvSpPr/>
              <p:nvPr/>
            </p:nvSpPr>
            <p:spPr>
              <a:xfrm>
                <a:off x="6893248" y="4554534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1" name="Google Shape;4411;p24"/>
              <p:cNvSpPr/>
              <p:nvPr/>
            </p:nvSpPr>
            <p:spPr>
              <a:xfrm>
                <a:off x="6837677" y="4554534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2" name="Google Shape;4412;p24"/>
              <p:cNvSpPr/>
              <p:nvPr/>
            </p:nvSpPr>
            <p:spPr>
              <a:xfrm>
                <a:off x="6782101" y="4554534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3" name="Google Shape;4413;p24"/>
              <p:cNvSpPr/>
              <p:nvPr/>
            </p:nvSpPr>
            <p:spPr>
              <a:xfrm>
                <a:off x="6719586" y="4554534"/>
                <a:ext cx="62541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4" name="Google Shape;4414;p24"/>
              <p:cNvSpPr/>
              <p:nvPr/>
            </p:nvSpPr>
            <p:spPr>
              <a:xfrm>
                <a:off x="6670963" y="4554534"/>
                <a:ext cx="48644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9523" y="952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5" name="Google Shape;4415;p24"/>
              <p:cNvSpPr/>
              <p:nvPr/>
            </p:nvSpPr>
            <p:spPr>
              <a:xfrm>
                <a:off x="6615387" y="4554534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6" name="Google Shape;4416;p24"/>
              <p:cNvSpPr/>
              <p:nvPr/>
            </p:nvSpPr>
            <p:spPr>
              <a:xfrm>
                <a:off x="6552862" y="4554534"/>
                <a:ext cx="62552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7" y="952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7" name="Google Shape;4417;p24"/>
              <p:cNvSpPr/>
              <p:nvPr/>
            </p:nvSpPr>
            <p:spPr>
              <a:xfrm>
                <a:off x="6504240" y="4554534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8" name="Google Shape;4418;p24"/>
              <p:cNvSpPr/>
              <p:nvPr/>
            </p:nvSpPr>
            <p:spPr>
              <a:xfrm>
                <a:off x="6448669" y="4554534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9" name="Google Shape;4419;p24"/>
              <p:cNvSpPr/>
              <p:nvPr/>
            </p:nvSpPr>
            <p:spPr>
              <a:xfrm>
                <a:off x="6386148" y="4554534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0" name="Google Shape;4420;p24"/>
              <p:cNvSpPr/>
              <p:nvPr/>
            </p:nvSpPr>
            <p:spPr>
              <a:xfrm>
                <a:off x="6337521" y="4554534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1" name="Google Shape;4421;p24"/>
              <p:cNvSpPr/>
              <p:nvPr/>
            </p:nvSpPr>
            <p:spPr>
              <a:xfrm>
                <a:off x="6281950" y="4554534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2" name="Google Shape;4422;p24"/>
              <p:cNvSpPr/>
              <p:nvPr/>
            </p:nvSpPr>
            <p:spPr>
              <a:xfrm>
                <a:off x="6219430" y="4554534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3" name="Google Shape;4423;p24"/>
              <p:cNvSpPr/>
              <p:nvPr/>
            </p:nvSpPr>
            <p:spPr>
              <a:xfrm>
                <a:off x="7059967" y="4498958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4" name="Google Shape;4424;p24"/>
              <p:cNvSpPr/>
              <p:nvPr/>
            </p:nvSpPr>
            <p:spPr>
              <a:xfrm>
                <a:off x="7115543" y="4776825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5" name="Google Shape;4425;p24"/>
              <p:cNvSpPr/>
              <p:nvPr/>
            </p:nvSpPr>
            <p:spPr>
              <a:xfrm>
                <a:off x="7115543" y="4728197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6" name="Google Shape;4426;p24"/>
              <p:cNvSpPr/>
              <p:nvPr/>
            </p:nvSpPr>
            <p:spPr>
              <a:xfrm>
                <a:off x="7115543" y="4665677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7" name="Google Shape;4427;p24"/>
              <p:cNvSpPr/>
              <p:nvPr/>
            </p:nvSpPr>
            <p:spPr>
              <a:xfrm>
                <a:off x="7115543" y="4610106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8" name="Google Shape;4428;p24"/>
              <p:cNvSpPr/>
              <p:nvPr/>
            </p:nvSpPr>
            <p:spPr>
              <a:xfrm>
                <a:off x="7115543" y="4561478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9" name="Google Shape;4429;p24"/>
              <p:cNvSpPr/>
              <p:nvPr/>
            </p:nvSpPr>
            <p:spPr>
              <a:xfrm>
                <a:off x="7004396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0" name="Google Shape;4430;p24"/>
              <p:cNvSpPr/>
              <p:nvPr/>
            </p:nvSpPr>
            <p:spPr>
              <a:xfrm>
                <a:off x="6948824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1" name="Google Shape;4431;p24"/>
              <p:cNvSpPr/>
              <p:nvPr/>
            </p:nvSpPr>
            <p:spPr>
              <a:xfrm>
                <a:off x="6893248" y="4498958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2" name="Google Shape;4432;p24"/>
              <p:cNvSpPr/>
              <p:nvPr/>
            </p:nvSpPr>
            <p:spPr>
              <a:xfrm>
                <a:off x="6837677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3" name="Google Shape;4433;p24"/>
              <p:cNvSpPr/>
              <p:nvPr/>
            </p:nvSpPr>
            <p:spPr>
              <a:xfrm>
                <a:off x="6782101" y="4498958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4" name="Google Shape;4434;p24"/>
              <p:cNvSpPr/>
              <p:nvPr/>
            </p:nvSpPr>
            <p:spPr>
              <a:xfrm>
                <a:off x="6719586" y="4498958"/>
                <a:ext cx="62541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5" name="Google Shape;4435;p24"/>
              <p:cNvSpPr/>
              <p:nvPr/>
            </p:nvSpPr>
            <p:spPr>
              <a:xfrm>
                <a:off x="6670963" y="4498958"/>
                <a:ext cx="48644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6" name="Google Shape;4436;p24"/>
              <p:cNvSpPr/>
              <p:nvPr/>
            </p:nvSpPr>
            <p:spPr>
              <a:xfrm>
                <a:off x="6615387" y="4498958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7" name="Google Shape;4437;p24"/>
              <p:cNvSpPr/>
              <p:nvPr/>
            </p:nvSpPr>
            <p:spPr>
              <a:xfrm>
                <a:off x="6552862" y="4498958"/>
                <a:ext cx="62552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8" name="Google Shape;4438;p24"/>
              <p:cNvSpPr/>
              <p:nvPr/>
            </p:nvSpPr>
            <p:spPr>
              <a:xfrm>
                <a:off x="6504240" y="4498958"/>
                <a:ext cx="48649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9" name="Google Shape;4439;p24"/>
              <p:cNvSpPr/>
              <p:nvPr/>
            </p:nvSpPr>
            <p:spPr>
              <a:xfrm>
                <a:off x="6448669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0" name="Google Shape;4440;p24"/>
              <p:cNvSpPr/>
              <p:nvPr/>
            </p:nvSpPr>
            <p:spPr>
              <a:xfrm>
                <a:off x="6386148" y="4498958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1" name="Google Shape;4441;p24"/>
              <p:cNvSpPr/>
              <p:nvPr/>
            </p:nvSpPr>
            <p:spPr>
              <a:xfrm>
                <a:off x="6337521" y="4498958"/>
                <a:ext cx="48649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2" name="Google Shape;4442;p24"/>
              <p:cNvSpPr/>
              <p:nvPr/>
            </p:nvSpPr>
            <p:spPr>
              <a:xfrm>
                <a:off x="6281950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3" name="Google Shape;4443;p24"/>
              <p:cNvSpPr/>
              <p:nvPr/>
            </p:nvSpPr>
            <p:spPr>
              <a:xfrm>
                <a:off x="6219430" y="4498958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4" name="Google Shape;4444;p24"/>
              <p:cNvSpPr/>
              <p:nvPr/>
            </p:nvSpPr>
            <p:spPr>
              <a:xfrm>
                <a:off x="6552862" y="4436437"/>
                <a:ext cx="62552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12247" y="12246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5" name="Google Shape;4445;p24"/>
              <p:cNvSpPr/>
              <p:nvPr/>
            </p:nvSpPr>
            <p:spPr>
              <a:xfrm>
                <a:off x="6504240" y="4436437"/>
                <a:ext cx="48649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6" name="Google Shape;4446;p24"/>
              <p:cNvSpPr/>
              <p:nvPr/>
            </p:nvSpPr>
            <p:spPr>
              <a:xfrm>
                <a:off x="6448669" y="4436437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7" name="Google Shape;4447;p24"/>
              <p:cNvSpPr/>
              <p:nvPr/>
            </p:nvSpPr>
            <p:spPr>
              <a:xfrm>
                <a:off x="6386148" y="4436437"/>
                <a:ext cx="62546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8" name="Google Shape;4448;p24"/>
              <p:cNvSpPr/>
              <p:nvPr/>
            </p:nvSpPr>
            <p:spPr>
              <a:xfrm>
                <a:off x="6337521" y="4436437"/>
                <a:ext cx="48649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9" name="Google Shape;4449;p24"/>
              <p:cNvSpPr/>
              <p:nvPr/>
            </p:nvSpPr>
            <p:spPr>
              <a:xfrm>
                <a:off x="6281950" y="4436437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24"/>
              <p:cNvSpPr/>
              <p:nvPr/>
            </p:nvSpPr>
            <p:spPr>
              <a:xfrm>
                <a:off x="6219430" y="4436437"/>
                <a:ext cx="62546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24"/>
              <p:cNvSpPr/>
              <p:nvPr/>
            </p:nvSpPr>
            <p:spPr>
              <a:xfrm>
                <a:off x="6552862" y="4387810"/>
                <a:ext cx="62552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24"/>
              <p:cNvSpPr/>
              <p:nvPr/>
            </p:nvSpPr>
            <p:spPr>
              <a:xfrm>
                <a:off x="6504240" y="4387810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3" name="Google Shape;4453;p24"/>
              <p:cNvSpPr/>
              <p:nvPr/>
            </p:nvSpPr>
            <p:spPr>
              <a:xfrm>
                <a:off x="6448669" y="4387810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4" name="Google Shape;4454;p24"/>
              <p:cNvSpPr/>
              <p:nvPr/>
            </p:nvSpPr>
            <p:spPr>
              <a:xfrm>
                <a:off x="6386148" y="4387810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5" name="Google Shape;4455;p24"/>
              <p:cNvSpPr/>
              <p:nvPr/>
            </p:nvSpPr>
            <p:spPr>
              <a:xfrm>
                <a:off x="6337521" y="4387810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24"/>
              <p:cNvSpPr/>
              <p:nvPr/>
            </p:nvSpPr>
            <p:spPr>
              <a:xfrm>
                <a:off x="6281950" y="4387810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24"/>
              <p:cNvSpPr/>
              <p:nvPr/>
            </p:nvSpPr>
            <p:spPr>
              <a:xfrm>
                <a:off x="6219430" y="4387810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8" name="Google Shape;4458;p24"/>
              <p:cNvSpPr/>
              <p:nvPr/>
            </p:nvSpPr>
            <p:spPr>
              <a:xfrm>
                <a:off x="6163859" y="4387810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9" name="Google Shape;4459;p24"/>
              <p:cNvSpPr/>
              <p:nvPr/>
            </p:nvSpPr>
            <p:spPr>
              <a:xfrm>
                <a:off x="6163859" y="4450330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0" name="Google Shape;4460;p24"/>
              <p:cNvSpPr/>
              <p:nvPr/>
            </p:nvSpPr>
            <p:spPr>
              <a:xfrm>
                <a:off x="6163859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1" name="Google Shape;4461;p24"/>
              <p:cNvSpPr/>
              <p:nvPr/>
            </p:nvSpPr>
            <p:spPr>
              <a:xfrm>
                <a:off x="6163859" y="4554534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2" name="Google Shape;4462;p24"/>
              <p:cNvSpPr/>
              <p:nvPr/>
            </p:nvSpPr>
            <p:spPr>
              <a:xfrm>
                <a:off x="6163859" y="4610106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3" name="Google Shape;4463;p24"/>
              <p:cNvSpPr/>
              <p:nvPr/>
            </p:nvSpPr>
            <p:spPr>
              <a:xfrm>
                <a:off x="6163859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4" name="Google Shape;4464;p24"/>
              <p:cNvSpPr/>
              <p:nvPr/>
            </p:nvSpPr>
            <p:spPr>
              <a:xfrm>
                <a:off x="6163859" y="4721253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5" name="Google Shape;4465;p24"/>
              <p:cNvSpPr/>
              <p:nvPr/>
            </p:nvSpPr>
            <p:spPr>
              <a:xfrm>
                <a:off x="6163859" y="4776825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6" name="Google Shape;4466;p24"/>
              <p:cNvSpPr/>
              <p:nvPr/>
            </p:nvSpPr>
            <p:spPr>
              <a:xfrm>
                <a:off x="6552862" y="4325295"/>
                <a:ext cx="62552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7" name="Google Shape;4467;p24"/>
              <p:cNvSpPr/>
              <p:nvPr/>
            </p:nvSpPr>
            <p:spPr>
              <a:xfrm>
                <a:off x="6504240" y="4325295"/>
                <a:ext cx="48649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8" name="Google Shape;4468;p24"/>
              <p:cNvSpPr/>
              <p:nvPr/>
            </p:nvSpPr>
            <p:spPr>
              <a:xfrm>
                <a:off x="6448669" y="4325295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9" name="Google Shape;4469;p24"/>
              <p:cNvSpPr/>
              <p:nvPr/>
            </p:nvSpPr>
            <p:spPr>
              <a:xfrm>
                <a:off x="6386148" y="4325295"/>
                <a:ext cx="62546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0" name="Google Shape;4470;p24"/>
              <p:cNvSpPr/>
              <p:nvPr/>
            </p:nvSpPr>
            <p:spPr>
              <a:xfrm>
                <a:off x="6337521" y="4325295"/>
                <a:ext cx="48649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1" name="Google Shape;4471;p24"/>
              <p:cNvSpPr/>
              <p:nvPr/>
            </p:nvSpPr>
            <p:spPr>
              <a:xfrm>
                <a:off x="6281950" y="4325295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2" name="Google Shape;4472;p24"/>
              <p:cNvSpPr/>
              <p:nvPr/>
            </p:nvSpPr>
            <p:spPr>
              <a:xfrm>
                <a:off x="6219430" y="4325295"/>
                <a:ext cx="62546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73" name="Google Shape;4473;p24"/>
            <p:cNvGrpSpPr/>
            <p:nvPr/>
          </p:nvGrpSpPr>
          <p:grpSpPr>
            <a:xfrm flipH="1">
              <a:off x="0" y="1474590"/>
              <a:ext cx="9144000" cy="3853085"/>
              <a:chOff x="0" y="1474590"/>
              <a:chExt cx="9144000" cy="3853085"/>
            </a:xfrm>
          </p:grpSpPr>
          <p:sp>
            <p:nvSpPr>
              <p:cNvPr id="4474" name="Google Shape;4474;p24"/>
              <p:cNvSpPr/>
              <p:nvPr/>
            </p:nvSpPr>
            <p:spPr>
              <a:xfrm>
                <a:off x="0" y="4025575"/>
                <a:ext cx="9144000" cy="567000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5" name="Google Shape;4475;p24"/>
              <p:cNvSpPr/>
              <p:nvPr/>
            </p:nvSpPr>
            <p:spPr>
              <a:xfrm>
                <a:off x="0" y="4598775"/>
                <a:ext cx="9144000" cy="155700"/>
              </a:xfrm>
              <a:prstGeom prst="rect">
                <a:avLst/>
              </a:pr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6" name="Google Shape;4476;p24"/>
              <p:cNvSpPr/>
              <p:nvPr/>
            </p:nvSpPr>
            <p:spPr>
              <a:xfrm>
                <a:off x="0" y="4760675"/>
                <a:ext cx="9144000" cy="5670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7" name="Google Shape;4477;p24"/>
              <p:cNvSpPr/>
              <p:nvPr/>
            </p:nvSpPr>
            <p:spPr>
              <a:xfrm>
                <a:off x="0" y="1475275"/>
                <a:ext cx="1611600" cy="567000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8" name="Google Shape;4478;p24"/>
              <p:cNvSpPr/>
              <p:nvPr/>
            </p:nvSpPr>
            <p:spPr>
              <a:xfrm>
                <a:off x="0" y="2048475"/>
                <a:ext cx="1611600" cy="155700"/>
              </a:xfrm>
              <a:prstGeom prst="rect">
                <a:avLst/>
              </a:pr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9" name="Google Shape;4479;p24"/>
              <p:cNvSpPr/>
              <p:nvPr/>
            </p:nvSpPr>
            <p:spPr>
              <a:xfrm>
                <a:off x="0" y="2204175"/>
                <a:ext cx="1611600" cy="18213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480" name="Google Shape;4480;p24"/>
              <p:cNvGrpSpPr/>
              <p:nvPr/>
            </p:nvGrpSpPr>
            <p:grpSpPr>
              <a:xfrm>
                <a:off x="514651" y="1474590"/>
                <a:ext cx="582277" cy="2550888"/>
                <a:chOff x="573900" y="1154950"/>
                <a:chExt cx="538000" cy="2396100"/>
              </a:xfrm>
            </p:grpSpPr>
            <p:sp>
              <p:nvSpPr>
                <p:cNvPr id="4481" name="Google Shape;4481;p24"/>
                <p:cNvSpPr/>
                <p:nvPr/>
              </p:nvSpPr>
              <p:spPr>
                <a:xfrm>
                  <a:off x="573900" y="1154950"/>
                  <a:ext cx="71700" cy="2396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2" name="Google Shape;4482;p24"/>
                <p:cNvSpPr/>
                <p:nvPr/>
              </p:nvSpPr>
              <p:spPr>
                <a:xfrm>
                  <a:off x="1040200" y="1154950"/>
                  <a:ext cx="71700" cy="2396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3" name="Google Shape;4483;p24"/>
                <p:cNvSpPr/>
                <p:nvPr/>
              </p:nvSpPr>
              <p:spPr>
                <a:xfrm>
                  <a:off x="595400" y="1377388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4" name="Google Shape;4484;p24"/>
                <p:cNvSpPr/>
                <p:nvPr/>
              </p:nvSpPr>
              <p:spPr>
                <a:xfrm>
                  <a:off x="595400" y="1754013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5" name="Google Shape;4485;p24"/>
                <p:cNvSpPr/>
                <p:nvPr/>
              </p:nvSpPr>
              <p:spPr>
                <a:xfrm>
                  <a:off x="613325" y="2130638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6" name="Google Shape;4486;p24"/>
                <p:cNvSpPr/>
                <p:nvPr/>
              </p:nvSpPr>
              <p:spPr>
                <a:xfrm>
                  <a:off x="595400" y="2507263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7" name="Google Shape;4487;p24"/>
                <p:cNvSpPr/>
                <p:nvPr/>
              </p:nvSpPr>
              <p:spPr>
                <a:xfrm>
                  <a:off x="595400" y="2883888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8" name="Google Shape;4488;p24"/>
                <p:cNvSpPr/>
                <p:nvPr/>
              </p:nvSpPr>
              <p:spPr>
                <a:xfrm>
                  <a:off x="613325" y="3260513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489" name="Google Shape;4489;p24"/>
            <p:cNvSpPr/>
            <p:nvPr/>
          </p:nvSpPr>
          <p:spPr>
            <a:xfrm>
              <a:off x="4159775" y="4005175"/>
              <a:ext cx="1250700" cy="13224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BLANK_1_1_1">
    <p:spTree>
      <p:nvGrpSpPr>
        <p:cNvPr id="1" name="Shape 4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1" name="Google Shape;4491;p25"/>
          <p:cNvGrpSpPr/>
          <p:nvPr/>
        </p:nvGrpSpPr>
        <p:grpSpPr>
          <a:xfrm flipH="1">
            <a:off x="8293513" y="2942503"/>
            <a:ext cx="1443946" cy="721968"/>
            <a:chOff x="311697" y="-12"/>
            <a:chExt cx="4437449" cy="2218709"/>
          </a:xfrm>
        </p:grpSpPr>
        <p:sp>
          <p:nvSpPr>
            <p:cNvPr id="4492" name="Google Shape;4492;p25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25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25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25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25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25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25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25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25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25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25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25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25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25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25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25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25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25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25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25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25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25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25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25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25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25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25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25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25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25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25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25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25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25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25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25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25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25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25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25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25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25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25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25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25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25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25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25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25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25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25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25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25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25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25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25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25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25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25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25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25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25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25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25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25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25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25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25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25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25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25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25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25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25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25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25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25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25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25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25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25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25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25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25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25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25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25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25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25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25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25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25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25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25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25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25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25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25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25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25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25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25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25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25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25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25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25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25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25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25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25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25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25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25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25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25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25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25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25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25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25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25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25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25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25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25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25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25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25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25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25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25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25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25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25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25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25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25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25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25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25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25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25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25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25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25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25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25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25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25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25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25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25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25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25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25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25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25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25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25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25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25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25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25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25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25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25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25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25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25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25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25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25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25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25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25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25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25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25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25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25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25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25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25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25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25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25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25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25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25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25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25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25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25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25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25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25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25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25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25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25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25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25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25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25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25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25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25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25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25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25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25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25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25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25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25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25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25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25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25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25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25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25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25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25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25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25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25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25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25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25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25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25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25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25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25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25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25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25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25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25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25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25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25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25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25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25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25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25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25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25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25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25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25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25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25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25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25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25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25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25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25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25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25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25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25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25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25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25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25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25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25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25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25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25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25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25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25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25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25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25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25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25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25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25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25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25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25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25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25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25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25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25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25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25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25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25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25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25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25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25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25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25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25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25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25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25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25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25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25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25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25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25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25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25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25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25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25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25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25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25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25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25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25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25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25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25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25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25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21" name="Google Shape;4821;p25"/>
          <p:cNvGrpSpPr/>
          <p:nvPr/>
        </p:nvGrpSpPr>
        <p:grpSpPr>
          <a:xfrm flipH="1">
            <a:off x="-1055437" y="935378"/>
            <a:ext cx="1443946" cy="721968"/>
            <a:chOff x="311697" y="-12"/>
            <a:chExt cx="4437449" cy="2218709"/>
          </a:xfrm>
        </p:grpSpPr>
        <p:sp>
          <p:nvSpPr>
            <p:cNvPr id="4822" name="Google Shape;4822;p25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25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25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25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25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25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25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25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25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25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25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25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25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25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25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25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25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25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25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25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25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25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25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25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25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25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25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25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25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25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25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25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25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25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25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25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25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25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25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25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25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25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25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25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25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25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25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25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25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25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25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25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25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25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25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25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25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25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25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25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25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25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25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25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25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25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25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25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25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25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25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25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25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25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25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25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25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25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25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25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25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25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25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25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25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25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25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25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25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25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25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25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25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25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25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25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25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25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25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25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25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25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25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25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25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25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25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25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25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25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25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25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25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25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25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25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25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25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25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25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25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25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25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25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25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25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25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25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25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25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25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25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25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25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25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25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25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25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25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25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25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25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25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25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25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25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25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25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25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25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25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25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25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25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25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25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25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25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25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25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25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25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25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25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25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25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25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25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25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25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25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25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25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25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25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25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25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25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25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25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25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25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25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25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25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25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25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25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25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25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25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25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25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25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25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25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25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25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25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25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25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25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25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25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25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25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25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25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25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25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25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25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25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25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25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25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25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25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25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25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25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25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25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25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25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25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25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25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25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25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25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25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25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25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25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25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25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25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25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25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25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25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25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25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25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25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25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25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25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25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25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25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25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25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25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25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25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25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25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25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25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25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25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25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25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25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25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25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25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25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25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25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25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25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25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25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25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25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25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25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25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25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25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25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25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25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25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25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25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25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25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25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25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25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25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25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25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25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25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25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25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25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25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25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25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25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25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25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25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25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25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25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25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25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25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25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25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25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25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25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25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25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25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25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25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25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25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25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25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51" name="Google Shape;5151;p25"/>
          <p:cNvGrpSpPr/>
          <p:nvPr/>
        </p:nvGrpSpPr>
        <p:grpSpPr>
          <a:xfrm flipH="1">
            <a:off x="4062359" y="461843"/>
            <a:ext cx="1019282" cy="509637"/>
            <a:chOff x="311697" y="-12"/>
            <a:chExt cx="4437449" cy="2218709"/>
          </a:xfrm>
        </p:grpSpPr>
        <p:sp>
          <p:nvSpPr>
            <p:cNvPr id="5152" name="Google Shape;5152;p25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25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25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25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25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25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25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25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25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25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25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25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25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25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25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25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25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25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25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25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25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25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25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25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25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25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25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25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25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25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25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25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25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25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25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25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25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25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25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25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25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25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25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25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25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25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25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25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25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25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25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25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25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25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25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25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25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25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25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25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25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25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25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25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25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25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25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25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25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25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25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25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25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25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25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25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25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25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25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25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25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25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25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25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25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25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25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25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25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25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25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25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25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25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25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25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25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25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25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25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25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25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25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25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25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25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25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25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25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25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25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25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25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25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25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25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25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25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25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25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25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25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25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25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25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25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25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25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25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25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25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25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25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25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25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25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25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25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25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25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25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25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25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25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25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25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25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25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25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25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25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25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25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25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25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25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25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25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25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25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25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25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25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25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25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25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25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25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25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25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25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25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25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25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25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25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25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25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25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25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25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25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25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25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25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25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25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25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25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25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25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25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25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25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25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25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25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25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25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25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25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25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25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25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25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25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25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25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25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25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25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25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25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25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25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25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25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25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25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25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25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25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25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25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25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25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25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25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25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25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25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25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25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25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25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25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25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25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25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25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25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25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25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25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25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25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25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25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25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25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25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25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25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25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25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25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25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25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25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25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25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25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25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25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25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25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25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25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25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25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25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25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25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25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25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25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25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25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25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25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25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25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25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25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25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25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25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25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25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25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25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25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25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25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25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25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25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25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25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25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25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25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25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25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25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25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25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25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25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25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25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25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25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25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25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25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25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25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25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25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25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25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25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25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25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25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25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25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25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dvent Pro Medium"/>
              <a:buChar char="●"/>
              <a:defRPr sz="1800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■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●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■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●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Advent Pro Medium"/>
              <a:buChar char="■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3" r:id="rId3"/>
    <p:sldLayoutId id="2147483654" r:id="rId4"/>
    <p:sldLayoutId id="2147483657" r:id="rId5"/>
    <p:sldLayoutId id="2147483658" r:id="rId6"/>
    <p:sldLayoutId id="2147483670" r:id="rId7"/>
    <p:sldLayoutId id="2147483671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3" name="Google Shape;5493;p29"/>
          <p:cNvSpPr txBox="1">
            <a:spLocks noGrp="1"/>
          </p:cNvSpPr>
          <p:nvPr>
            <p:ph type="ctrTitle"/>
          </p:nvPr>
        </p:nvSpPr>
        <p:spPr>
          <a:xfrm>
            <a:off x="1589700" y="2044500"/>
            <a:ext cx="5964600" cy="182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System Panic</a:t>
            </a:r>
            <a:endParaRPr dirty="0"/>
          </a:p>
        </p:txBody>
      </p:sp>
      <p:sp>
        <p:nvSpPr>
          <p:cNvPr id="5494" name="Google Shape;5494;p29"/>
          <p:cNvSpPr txBox="1">
            <a:spLocks noGrp="1"/>
          </p:cNvSpPr>
          <p:nvPr>
            <p:ph type="subTitle" idx="1"/>
          </p:nvPr>
        </p:nvSpPr>
        <p:spPr>
          <a:xfrm>
            <a:off x="1753050" y="375737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By: Evethalie Stlouis and Layla Hoey</a:t>
            </a:r>
            <a:endParaRPr dirty="0"/>
          </a:p>
        </p:txBody>
      </p:sp>
      <p:grpSp>
        <p:nvGrpSpPr>
          <p:cNvPr id="5495" name="Google Shape;5495;p29"/>
          <p:cNvGrpSpPr/>
          <p:nvPr/>
        </p:nvGrpSpPr>
        <p:grpSpPr>
          <a:xfrm>
            <a:off x="2933218" y="1108096"/>
            <a:ext cx="924613" cy="792521"/>
            <a:chOff x="753950" y="238125"/>
            <a:chExt cx="6111125" cy="5238075"/>
          </a:xfrm>
        </p:grpSpPr>
        <p:sp>
          <p:nvSpPr>
            <p:cNvPr id="5496" name="Google Shape;5496;p29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29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29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29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29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29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29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29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29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29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29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29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29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29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29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29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29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29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29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29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29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29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29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2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2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2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2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23" name="Google Shape;5523;p29"/>
          <p:cNvGrpSpPr/>
          <p:nvPr/>
        </p:nvGrpSpPr>
        <p:grpSpPr>
          <a:xfrm>
            <a:off x="4109693" y="1108096"/>
            <a:ext cx="924613" cy="792521"/>
            <a:chOff x="753950" y="238125"/>
            <a:chExt cx="6111125" cy="5238075"/>
          </a:xfrm>
        </p:grpSpPr>
        <p:sp>
          <p:nvSpPr>
            <p:cNvPr id="5524" name="Google Shape;5524;p29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29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29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29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29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29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29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29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29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29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29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29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29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29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29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29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29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29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29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29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29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29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29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2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2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2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2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1" name="Google Shape;5551;p29"/>
          <p:cNvGrpSpPr/>
          <p:nvPr/>
        </p:nvGrpSpPr>
        <p:grpSpPr>
          <a:xfrm>
            <a:off x="5286168" y="1108096"/>
            <a:ext cx="924613" cy="792521"/>
            <a:chOff x="753950" y="238125"/>
            <a:chExt cx="6111125" cy="5238075"/>
          </a:xfrm>
        </p:grpSpPr>
        <p:sp>
          <p:nvSpPr>
            <p:cNvPr id="5552" name="Google Shape;5552;p29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29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29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29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29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29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29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29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29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29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29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29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29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29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29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29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29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29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29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29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29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29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29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2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2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2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2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79">
          <a:extLst>
            <a:ext uri="{FF2B5EF4-FFF2-40B4-BE49-F238E27FC236}">
              <a16:creationId xmlns:a16="http://schemas.microsoft.com/office/drawing/2014/main" id="{9BB459C7-B998-1D6C-BEDC-55124B013E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0" name="Google Shape;6780;p43">
            <a:extLst>
              <a:ext uri="{FF2B5EF4-FFF2-40B4-BE49-F238E27FC236}">
                <a16:creationId xmlns:a16="http://schemas.microsoft.com/office/drawing/2014/main" id="{BE73A7BA-0159-0E15-D544-650AB180AFEB}"/>
              </a:ext>
            </a:extLst>
          </p:cNvPr>
          <p:cNvSpPr/>
          <p:nvPr/>
        </p:nvSpPr>
        <p:spPr>
          <a:xfrm>
            <a:off x="1586100" y="1227880"/>
            <a:ext cx="5971800" cy="28158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1" name="Google Shape;6781;p43">
            <a:extLst>
              <a:ext uri="{FF2B5EF4-FFF2-40B4-BE49-F238E27FC236}">
                <a16:creationId xmlns:a16="http://schemas.microsoft.com/office/drawing/2014/main" id="{539AB0FB-B706-A338-B6C3-A5CF7B1C2D8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021821" y="398559"/>
            <a:ext cx="5100308" cy="91278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dirty="0"/>
              <a:t>Decor</a:t>
            </a:r>
            <a:endParaRPr sz="8000" dirty="0"/>
          </a:p>
        </p:txBody>
      </p:sp>
      <p:sp>
        <p:nvSpPr>
          <p:cNvPr id="6783" name="Google Shape;6783;p43">
            <a:extLst>
              <a:ext uri="{FF2B5EF4-FFF2-40B4-BE49-F238E27FC236}">
                <a16:creationId xmlns:a16="http://schemas.microsoft.com/office/drawing/2014/main" id="{CAA00364-25DC-3537-353D-F10D03ECFCF2}"/>
              </a:ext>
            </a:extLst>
          </p:cNvPr>
          <p:cNvSpPr/>
          <p:nvPr/>
        </p:nvSpPr>
        <p:spPr>
          <a:xfrm>
            <a:off x="1781725" y="1394805"/>
            <a:ext cx="162000" cy="1401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4" name="Google Shape;6784;p43">
            <a:extLst>
              <a:ext uri="{FF2B5EF4-FFF2-40B4-BE49-F238E27FC236}">
                <a16:creationId xmlns:a16="http://schemas.microsoft.com/office/drawing/2014/main" id="{4CB72E6C-3EB1-582E-421B-DA2789950A1E}"/>
              </a:ext>
            </a:extLst>
          </p:cNvPr>
          <p:cNvSpPr/>
          <p:nvPr/>
        </p:nvSpPr>
        <p:spPr>
          <a:xfrm rot="-3601102">
            <a:off x="7157040" y="3694486"/>
            <a:ext cx="162090" cy="140062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A90B4E-1CEF-CB71-2502-84EDFC062010}"/>
              </a:ext>
            </a:extLst>
          </p:cNvPr>
          <p:cNvSpPr txBox="1"/>
          <p:nvPr/>
        </p:nvSpPr>
        <p:spPr>
          <a:xfrm>
            <a:off x="1586100" y="4350327"/>
            <a:ext cx="5971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Orbitron ExtraBold" panose="020B0604020202020204" charset="0"/>
              </a:rPr>
              <a:t>Décor that will be added into our dungeons next semester</a:t>
            </a:r>
          </a:p>
        </p:txBody>
      </p:sp>
      <p:pic>
        <p:nvPicPr>
          <p:cNvPr id="5" name="Picture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72CD723E-0D14-3A46-E7BC-DA4A5F2E85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3725" y="1454864"/>
            <a:ext cx="1828800" cy="1371600"/>
          </a:xfrm>
          <a:prstGeom prst="rect">
            <a:avLst/>
          </a:prstGeom>
        </p:spPr>
      </p:pic>
      <p:pic>
        <p:nvPicPr>
          <p:cNvPr id="7" name="Picture 6" descr="A screenshot of a video game&#10;&#10;Description automatically generated">
            <a:extLst>
              <a:ext uri="{FF2B5EF4-FFF2-40B4-BE49-F238E27FC236}">
                <a16:creationId xmlns:a16="http://schemas.microsoft.com/office/drawing/2014/main" id="{6625F58E-5541-8F01-4D37-38F58015EC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3976" y="1394805"/>
            <a:ext cx="2015824" cy="2015824"/>
          </a:xfrm>
          <a:prstGeom prst="rect">
            <a:avLst/>
          </a:prstGeom>
        </p:spPr>
      </p:pic>
      <p:pic>
        <p:nvPicPr>
          <p:cNvPr id="9" name="Picture 8" descr="A group of objects on a black background&#10;&#10;Description automatically generated">
            <a:extLst>
              <a:ext uri="{FF2B5EF4-FFF2-40B4-BE49-F238E27FC236}">
                <a16:creationId xmlns:a16="http://schemas.microsoft.com/office/drawing/2014/main" id="{14FC97A8-B7C3-0752-8965-EE1E2C8098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72631" y="2171650"/>
            <a:ext cx="1693878" cy="1270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093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7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79">
          <a:extLst>
            <a:ext uri="{FF2B5EF4-FFF2-40B4-BE49-F238E27FC236}">
              <a16:creationId xmlns:a16="http://schemas.microsoft.com/office/drawing/2014/main" id="{5CA940F1-F684-9DCD-F2FC-55821B3409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0" name="Google Shape;6780;p43">
            <a:extLst>
              <a:ext uri="{FF2B5EF4-FFF2-40B4-BE49-F238E27FC236}">
                <a16:creationId xmlns:a16="http://schemas.microsoft.com/office/drawing/2014/main" id="{E3FCBDAE-0E4F-7C48-DCDA-4FA2AD8E6078}"/>
              </a:ext>
            </a:extLst>
          </p:cNvPr>
          <p:cNvSpPr/>
          <p:nvPr/>
        </p:nvSpPr>
        <p:spPr>
          <a:xfrm>
            <a:off x="658091" y="839037"/>
            <a:ext cx="8285018" cy="4255477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1" name="Google Shape;6781;p43">
            <a:extLst>
              <a:ext uri="{FF2B5EF4-FFF2-40B4-BE49-F238E27FC236}">
                <a16:creationId xmlns:a16="http://schemas.microsoft.com/office/drawing/2014/main" id="{11E32EA4-99EC-1E78-C012-53350D21E18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76300" y="-2700"/>
            <a:ext cx="7391400" cy="91278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Video		{ As Fighter }</a:t>
            </a:r>
            <a:endParaRPr sz="4000" dirty="0"/>
          </a:p>
        </p:txBody>
      </p:sp>
      <p:sp>
        <p:nvSpPr>
          <p:cNvPr id="6783" name="Google Shape;6783;p43">
            <a:extLst>
              <a:ext uri="{FF2B5EF4-FFF2-40B4-BE49-F238E27FC236}">
                <a16:creationId xmlns:a16="http://schemas.microsoft.com/office/drawing/2014/main" id="{419BB00B-16FF-86FA-E9E2-6565748CF7BA}"/>
              </a:ext>
            </a:extLst>
          </p:cNvPr>
          <p:cNvSpPr/>
          <p:nvPr/>
        </p:nvSpPr>
        <p:spPr>
          <a:xfrm>
            <a:off x="714300" y="910084"/>
            <a:ext cx="162000" cy="1401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6784;p43">
            <a:extLst>
              <a:ext uri="{FF2B5EF4-FFF2-40B4-BE49-F238E27FC236}">
                <a16:creationId xmlns:a16="http://schemas.microsoft.com/office/drawing/2014/main" id="{A2143B42-F676-0216-0636-E1863E437DA6}"/>
              </a:ext>
            </a:extLst>
          </p:cNvPr>
          <p:cNvSpPr/>
          <p:nvPr/>
        </p:nvSpPr>
        <p:spPr>
          <a:xfrm rot="-3601102">
            <a:off x="8606705" y="4853693"/>
            <a:ext cx="162090" cy="140062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1.1">
            <a:hlinkClick r:id="" action="ppaction://media"/>
            <a:extLst>
              <a:ext uri="{FF2B5EF4-FFF2-40B4-BE49-F238E27FC236}">
                <a16:creationId xmlns:a16="http://schemas.microsoft.com/office/drawing/2014/main" id="{D498D88D-5606-1CAF-E612-68171DF4ECB2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520" end="3904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8809" y="951534"/>
            <a:ext cx="7248690" cy="4077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3457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7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9448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79">
          <a:extLst>
            <a:ext uri="{FF2B5EF4-FFF2-40B4-BE49-F238E27FC236}">
              <a16:creationId xmlns:a16="http://schemas.microsoft.com/office/drawing/2014/main" id="{DCEC768F-2F06-0CAE-AAA9-9B007D9AD5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0" name="Google Shape;6780;p43">
            <a:extLst>
              <a:ext uri="{FF2B5EF4-FFF2-40B4-BE49-F238E27FC236}">
                <a16:creationId xmlns:a16="http://schemas.microsoft.com/office/drawing/2014/main" id="{1DBA0F89-DDFE-CEDE-BDB7-0521008F801F}"/>
              </a:ext>
            </a:extLst>
          </p:cNvPr>
          <p:cNvSpPr/>
          <p:nvPr/>
        </p:nvSpPr>
        <p:spPr>
          <a:xfrm>
            <a:off x="1586100" y="1227879"/>
            <a:ext cx="5971800" cy="3122447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1" name="Google Shape;6781;p43">
            <a:extLst>
              <a:ext uri="{FF2B5EF4-FFF2-40B4-BE49-F238E27FC236}">
                <a16:creationId xmlns:a16="http://schemas.microsoft.com/office/drawing/2014/main" id="{7C888635-4DB7-0654-96B1-3C14C55500F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021846" y="1534905"/>
            <a:ext cx="5100308" cy="260869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dirty="0"/>
              <a:t>THANK YOU</a:t>
            </a:r>
            <a:endParaRPr sz="8000" dirty="0"/>
          </a:p>
        </p:txBody>
      </p:sp>
      <p:sp>
        <p:nvSpPr>
          <p:cNvPr id="6783" name="Google Shape;6783;p43">
            <a:extLst>
              <a:ext uri="{FF2B5EF4-FFF2-40B4-BE49-F238E27FC236}">
                <a16:creationId xmlns:a16="http://schemas.microsoft.com/office/drawing/2014/main" id="{37461141-4990-B0E6-879C-D354A5A01AF4}"/>
              </a:ext>
            </a:extLst>
          </p:cNvPr>
          <p:cNvSpPr/>
          <p:nvPr/>
        </p:nvSpPr>
        <p:spPr>
          <a:xfrm>
            <a:off x="1781725" y="1394805"/>
            <a:ext cx="162000" cy="1401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4" name="Google Shape;6784;p43">
            <a:extLst>
              <a:ext uri="{FF2B5EF4-FFF2-40B4-BE49-F238E27FC236}">
                <a16:creationId xmlns:a16="http://schemas.microsoft.com/office/drawing/2014/main" id="{64C3BEF5-28BF-0318-B546-6BAC9967B56E}"/>
              </a:ext>
            </a:extLst>
          </p:cNvPr>
          <p:cNvSpPr/>
          <p:nvPr/>
        </p:nvSpPr>
        <p:spPr>
          <a:xfrm rot="-3601102">
            <a:off x="7157040" y="3694486"/>
            <a:ext cx="162090" cy="140062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77A3CC-898D-9D46-94E2-BF7AB3DCB5F4}"/>
              </a:ext>
            </a:extLst>
          </p:cNvPr>
          <p:cNvSpPr txBox="1"/>
          <p:nvPr/>
        </p:nvSpPr>
        <p:spPr>
          <a:xfrm>
            <a:off x="1586100" y="4350327"/>
            <a:ext cx="5971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Orbitron ExtraBold" panose="020B0604020202020204" charset="0"/>
              </a:rPr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2528605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7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79">
          <a:extLst>
            <a:ext uri="{FF2B5EF4-FFF2-40B4-BE49-F238E27FC236}">
              <a16:creationId xmlns:a16="http://schemas.microsoft.com/office/drawing/2014/main" id="{FD6581D0-9541-15B2-2376-BF76B98011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0" name="Google Shape;6780;p43">
            <a:extLst>
              <a:ext uri="{FF2B5EF4-FFF2-40B4-BE49-F238E27FC236}">
                <a16:creationId xmlns:a16="http://schemas.microsoft.com/office/drawing/2014/main" id="{72843BC5-2F9B-C46A-38E5-5389FBCB6699}"/>
              </a:ext>
            </a:extLst>
          </p:cNvPr>
          <p:cNvSpPr/>
          <p:nvPr/>
        </p:nvSpPr>
        <p:spPr>
          <a:xfrm>
            <a:off x="658091" y="839037"/>
            <a:ext cx="8285018" cy="4255477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1" name="Google Shape;6781;p43">
            <a:extLst>
              <a:ext uri="{FF2B5EF4-FFF2-40B4-BE49-F238E27FC236}">
                <a16:creationId xmlns:a16="http://schemas.microsoft.com/office/drawing/2014/main" id="{C8E985C1-4778-3508-9E43-99093081EEC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76300" y="-2700"/>
            <a:ext cx="7391400" cy="91278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Video		{ As Mage }</a:t>
            </a:r>
            <a:endParaRPr sz="4000" dirty="0"/>
          </a:p>
        </p:txBody>
      </p:sp>
      <p:sp>
        <p:nvSpPr>
          <p:cNvPr id="6783" name="Google Shape;6783;p43">
            <a:extLst>
              <a:ext uri="{FF2B5EF4-FFF2-40B4-BE49-F238E27FC236}">
                <a16:creationId xmlns:a16="http://schemas.microsoft.com/office/drawing/2014/main" id="{D8091D16-8133-7BFD-4EA3-78BE821A48AE}"/>
              </a:ext>
            </a:extLst>
          </p:cNvPr>
          <p:cNvSpPr/>
          <p:nvPr/>
        </p:nvSpPr>
        <p:spPr>
          <a:xfrm>
            <a:off x="714300" y="910084"/>
            <a:ext cx="162000" cy="1401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6784;p43">
            <a:extLst>
              <a:ext uri="{FF2B5EF4-FFF2-40B4-BE49-F238E27FC236}">
                <a16:creationId xmlns:a16="http://schemas.microsoft.com/office/drawing/2014/main" id="{8321BDB8-EBBA-B1FB-2FB2-EDD859F66592}"/>
              </a:ext>
            </a:extLst>
          </p:cNvPr>
          <p:cNvSpPr/>
          <p:nvPr/>
        </p:nvSpPr>
        <p:spPr>
          <a:xfrm rot="-3601102">
            <a:off x="8606705" y="4853693"/>
            <a:ext cx="162090" cy="140062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Media2">
            <a:hlinkClick r:id="" action="ppaction://media"/>
            <a:extLst>
              <a:ext uri="{FF2B5EF4-FFF2-40B4-BE49-F238E27FC236}">
                <a16:creationId xmlns:a16="http://schemas.microsoft.com/office/drawing/2014/main" id="{60B0F02C-C467-DA44-8103-DBA7D6B85C77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000" end="190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8809" y="951534"/>
            <a:ext cx="7248690" cy="4077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300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7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43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8" name="Google Shape;5718;p33"/>
          <p:cNvSpPr/>
          <p:nvPr/>
        </p:nvSpPr>
        <p:spPr>
          <a:xfrm>
            <a:off x="1586100" y="1572200"/>
            <a:ext cx="5971800" cy="28158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19" name="Google Shape;5719;p33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Sytems Finished</a:t>
            </a:r>
            <a:endParaRPr sz="2400" dirty="0"/>
          </a:p>
        </p:txBody>
      </p:sp>
      <p:sp>
        <p:nvSpPr>
          <p:cNvPr id="5720" name="Google Shape;5720;p33"/>
          <p:cNvSpPr txBox="1">
            <a:spLocks noGrp="1"/>
          </p:cNvSpPr>
          <p:nvPr>
            <p:ph type="body" idx="1"/>
          </p:nvPr>
        </p:nvSpPr>
        <p:spPr>
          <a:xfrm>
            <a:off x="1781725" y="1995800"/>
            <a:ext cx="5557520" cy="22182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285750" indent="-285750" algn="l"/>
            <a:r>
              <a:rPr lang="en-US" sz="1800" dirty="0"/>
              <a:t>Player Movement</a:t>
            </a:r>
          </a:p>
          <a:p>
            <a:pPr marL="742950" lvl="1" indent="-285750" algn="l">
              <a:spcBef>
                <a:spcPts val="0"/>
              </a:spcBef>
            </a:pPr>
            <a:r>
              <a:rPr lang="en-US" sz="1400" dirty="0">
                <a:solidFill>
                  <a:schemeClr val="bg1"/>
                </a:solidFill>
              </a:rPr>
              <a:t>Free flowing movement in Neighborhood hub worlds</a:t>
            </a:r>
          </a:p>
          <a:p>
            <a:pPr marL="742950" lvl="1" indent="-285750" algn="l">
              <a:spcBef>
                <a:spcPts val="0"/>
              </a:spcBef>
              <a:spcAft>
                <a:spcPts val="1600"/>
              </a:spcAft>
            </a:pPr>
            <a:r>
              <a:rPr lang="en-US" sz="1400" dirty="0">
                <a:solidFill>
                  <a:schemeClr val="bg1"/>
                </a:solidFill>
              </a:rPr>
              <a:t>Turn-based point and click movement on tiled game board</a:t>
            </a:r>
          </a:p>
          <a:p>
            <a:pPr marL="285750" indent="-285750" algn="l">
              <a:spcAft>
                <a:spcPts val="1600"/>
              </a:spcAft>
            </a:pPr>
            <a:r>
              <a:rPr lang="en-US" sz="1800" dirty="0"/>
              <a:t>Procedurally Generated Neighborhoods (Levels)</a:t>
            </a:r>
          </a:p>
          <a:p>
            <a:pPr marL="285750" indent="-285750" algn="l"/>
            <a:r>
              <a:rPr lang="en-US" sz="1800" dirty="0"/>
              <a:t>Basics of Combat System</a:t>
            </a:r>
          </a:p>
          <a:p>
            <a:pPr marL="742950" lvl="1" indent="-285750" algn="l">
              <a:spcBef>
                <a:spcPts val="0"/>
              </a:spcBef>
            </a:pPr>
            <a:r>
              <a:rPr lang="en-US" sz="1400" dirty="0">
                <a:solidFill>
                  <a:schemeClr val="bg1"/>
                </a:solidFill>
              </a:rPr>
              <a:t>Attributes</a:t>
            </a:r>
          </a:p>
          <a:p>
            <a:pPr marL="742950" lvl="1" indent="-285750" algn="l">
              <a:spcBef>
                <a:spcPts val="0"/>
              </a:spcBef>
            </a:pPr>
            <a:r>
              <a:rPr lang="en-US" sz="1400" dirty="0">
                <a:solidFill>
                  <a:schemeClr val="bg1"/>
                </a:solidFill>
              </a:rPr>
              <a:t>Stats</a:t>
            </a:r>
          </a:p>
          <a:p>
            <a:pPr marL="742950" lvl="1" indent="-285750" algn="l">
              <a:spcBef>
                <a:spcPts val="0"/>
              </a:spcBef>
            </a:pPr>
            <a:r>
              <a:rPr lang="en-US" sz="1400" dirty="0">
                <a:solidFill>
                  <a:schemeClr val="bg1"/>
                </a:solidFill>
              </a:rPr>
              <a:t>Abilities</a:t>
            </a:r>
          </a:p>
          <a:p>
            <a:pPr marL="0" indent="0">
              <a:spcAft>
                <a:spcPts val="1600"/>
              </a:spcAft>
              <a:buNone/>
            </a:pPr>
            <a:endParaRPr lang="en-US" dirty="0"/>
          </a:p>
          <a:p>
            <a:pPr marL="0" indent="0">
              <a:spcAft>
                <a:spcPts val="1600"/>
              </a:spcAft>
              <a:buNone/>
            </a:pPr>
            <a:endParaRPr dirty="0"/>
          </a:p>
        </p:txBody>
      </p:sp>
      <p:grpSp>
        <p:nvGrpSpPr>
          <p:cNvPr id="5721" name="Google Shape;5721;p33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5722" name="Google Shape;5722;p33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33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33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33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26" name="Google Shape;5726;p33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5727" name="Google Shape;5727;p33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33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33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33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31" name="Google Shape;5731;p33"/>
          <p:cNvSpPr/>
          <p:nvPr/>
        </p:nvSpPr>
        <p:spPr>
          <a:xfrm>
            <a:off x="1781725" y="1739125"/>
            <a:ext cx="162000" cy="1401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2" name="Google Shape;5732;p33"/>
          <p:cNvSpPr/>
          <p:nvPr/>
        </p:nvSpPr>
        <p:spPr>
          <a:xfrm rot="-3601102">
            <a:off x="7157040" y="4038806"/>
            <a:ext cx="162090" cy="140062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7">
          <a:extLst>
            <a:ext uri="{FF2B5EF4-FFF2-40B4-BE49-F238E27FC236}">
              <a16:creationId xmlns:a16="http://schemas.microsoft.com/office/drawing/2014/main" id="{42DC4674-9908-9372-1FC9-26C1B33CF7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8" name="Google Shape;5718;p33">
            <a:extLst>
              <a:ext uri="{FF2B5EF4-FFF2-40B4-BE49-F238E27FC236}">
                <a16:creationId xmlns:a16="http://schemas.microsoft.com/office/drawing/2014/main" id="{DCBAFA6F-05EE-DEDF-2126-1B7A87F27E75}"/>
              </a:ext>
            </a:extLst>
          </p:cNvPr>
          <p:cNvSpPr/>
          <p:nvPr/>
        </p:nvSpPr>
        <p:spPr>
          <a:xfrm>
            <a:off x="1586100" y="1572200"/>
            <a:ext cx="5971800" cy="28158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19" name="Google Shape;5719;p33">
            <a:extLst>
              <a:ext uri="{FF2B5EF4-FFF2-40B4-BE49-F238E27FC236}">
                <a16:creationId xmlns:a16="http://schemas.microsoft.com/office/drawing/2014/main" id="{70A05EDD-4DD2-5037-255D-FD58A895F1E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559638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>
              <a:spcAft>
                <a:spcPts val="1600"/>
              </a:spcAft>
            </a:pPr>
            <a:r>
              <a:rPr lang="en-US" sz="2400" dirty="0"/>
              <a:t>Procedurally Generated Neighborhoods</a:t>
            </a:r>
            <a:br>
              <a:rPr lang="en-US" sz="2400" dirty="0"/>
            </a:br>
            <a:r>
              <a:rPr lang="en-US" sz="2400" dirty="0"/>
              <a:t>(Levels)</a:t>
            </a:r>
          </a:p>
        </p:txBody>
      </p:sp>
      <p:sp>
        <p:nvSpPr>
          <p:cNvPr id="5720" name="Google Shape;5720;p33">
            <a:extLst>
              <a:ext uri="{FF2B5EF4-FFF2-40B4-BE49-F238E27FC236}">
                <a16:creationId xmlns:a16="http://schemas.microsoft.com/office/drawing/2014/main" id="{6D668D74-CDCB-76B9-7660-C97B712E6A8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431473" y="1879225"/>
            <a:ext cx="4486797" cy="23348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Aft>
                <a:spcPts val="1600"/>
              </a:spcAft>
              <a:buNone/>
            </a:pPr>
            <a:r>
              <a:rPr lang="en-US" sz="2000" dirty="0"/>
              <a:t>Levels are procedurally generated at runtime.</a:t>
            </a:r>
          </a:p>
          <a:p>
            <a:pPr marL="0" indent="0">
              <a:spcAft>
                <a:spcPts val="1600"/>
              </a:spcAft>
              <a:buNone/>
            </a:pPr>
            <a:r>
              <a:rPr lang="en-US" sz="2000" dirty="0"/>
              <a:t>Neighborhoods pull from a pool of prefabricated intersections.</a:t>
            </a:r>
          </a:p>
          <a:p>
            <a:pPr marL="0" indent="0">
              <a:spcAft>
                <a:spcPts val="1600"/>
              </a:spcAft>
              <a:buNone/>
            </a:pPr>
            <a:r>
              <a:rPr lang="en-US" sz="2000" dirty="0"/>
              <a:t>These intersections are spliced together to create a city.</a:t>
            </a:r>
          </a:p>
          <a:p>
            <a:pPr marL="0" indent="0">
              <a:spcAft>
                <a:spcPts val="1600"/>
              </a:spcAft>
              <a:buNone/>
            </a:pPr>
            <a:endParaRPr dirty="0"/>
          </a:p>
        </p:txBody>
      </p:sp>
      <p:grpSp>
        <p:nvGrpSpPr>
          <p:cNvPr id="5721" name="Google Shape;5721;p33">
            <a:extLst>
              <a:ext uri="{FF2B5EF4-FFF2-40B4-BE49-F238E27FC236}">
                <a16:creationId xmlns:a16="http://schemas.microsoft.com/office/drawing/2014/main" id="{55748B29-8A02-F69E-E8D8-C066E1AB9C38}"/>
              </a:ext>
            </a:extLst>
          </p:cNvPr>
          <p:cNvGrpSpPr/>
          <p:nvPr/>
        </p:nvGrpSpPr>
        <p:grpSpPr>
          <a:xfrm rot="-5400000">
            <a:off x="502754" y="640528"/>
            <a:ext cx="242781" cy="161857"/>
            <a:chOff x="2500050" y="3730175"/>
            <a:chExt cx="2619000" cy="1746025"/>
          </a:xfrm>
        </p:grpSpPr>
        <p:sp>
          <p:nvSpPr>
            <p:cNvPr id="5722" name="Google Shape;5722;p33">
              <a:extLst>
                <a:ext uri="{FF2B5EF4-FFF2-40B4-BE49-F238E27FC236}">
                  <a16:creationId xmlns:a16="http://schemas.microsoft.com/office/drawing/2014/main" id="{68FC6CBE-A6AA-05FC-E927-02965962EEAC}"/>
                </a:ext>
              </a:extLst>
            </p:cNvPr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33">
              <a:extLst>
                <a:ext uri="{FF2B5EF4-FFF2-40B4-BE49-F238E27FC236}">
                  <a16:creationId xmlns:a16="http://schemas.microsoft.com/office/drawing/2014/main" id="{0F7E42A0-B707-018A-6A0B-C3785D9FD67F}"/>
                </a:ext>
              </a:extLst>
            </p:cNvPr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33">
              <a:extLst>
                <a:ext uri="{FF2B5EF4-FFF2-40B4-BE49-F238E27FC236}">
                  <a16:creationId xmlns:a16="http://schemas.microsoft.com/office/drawing/2014/main" id="{C816A36D-C7FE-B32A-4D5F-C1A7D50E4D77}"/>
                </a:ext>
              </a:extLst>
            </p:cNvPr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33">
              <a:extLst>
                <a:ext uri="{FF2B5EF4-FFF2-40B4-BE49-F238E27FC236}">
                  <a16:creationId xmlns:a16="http://schemas.microsoft.com/office/drawing/2014/main" id="{C1F4462A-9C33-3BC1-C876-FC6CAB072F67}"/>
                </a:ext>
              </a:extLst>
            </p:cNvPr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26" name="Google Shape;5726;p33">
            <a:extLst>
              <a:ext uri="{FF2B5EF4-FFF2-40B4-BE49-F238E27FC236}">
                <a16:creationId xmlns:a16="http://schemas.microsoft.com/office/drawing/2014/main" id="{8B2BB2FD-D4C8-2EE8-F440-B7A532DB800E}"/>
              </a:ext>
            </a:extLst>
          </p:cNvPr>
          <p:cNvGrpSpPr/>
          <p:nvPr/>
        </p:nvGrpSpPr>
        <p:grpSpPr>
          <a:xfrm rot="5400000">
            <a:off x="8398464" y="640528"/>
            <a:ext cx="242781" cy="161857"/>
            <a:chOff x="2500050" y="3730175"/>
            <a:chExt cx="2619000" cy="1746025"/>
          </a:xfrm>
        </p:grpSpPr>
        <p:sp>
          <p:nvSpPr>
            <p:cNvPr id="5727" name="Google Shape;5727;p33">
              <a:extLst>
                <a:ext uri="{FF2B5EF4-FFF2-40B4-BE49-F238E27FC236}">
                  <a16:creationId xmlns:a16="http://schemas.microsoft.com/office/drawing/2014/main" id="{0F269877-5519-B144-E509-DF3E4EF79A05}"/>
                </a:ext>
              </a:extLst>
            </p:cNvPr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33">
              <a:extLst>
                <a:ext uri="{FF2B5EF4-FFF2-40B4-BE49-F238E27FC236}">
                  <a16:creationId xmlns:a16="http://schemas.microsoft.com/office/drawing/2014/main" id="{F55C0507-5088-7C02-8C95-0A7F58490523}"/>
                </a:ext>
              </a:extLst>
            </p:cNvPr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33">
              <a:extLst>
                <a:ext uri="{FF2B5EF4-FFF2-40B4-BE49-F238E27FC236}">
                  <a16:creationId xmlns:a16="http://schemas.microsoft.com/office/drawing/2014/main" id="{EF5A5D23-C309-2ABE-D817-CCC399B2530F}"/>
                </a:ext>
              </a:extLst>
            </p:cNvPr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33">
              <a:extLst>
                <a:ext uri="{FF2B5EF4-FFF2-40B4-BE49-F238E27FC236}">
                  <a16:creationId xmlns:a16="http://schemas.microsoft.com/office/drawing/2014/main" id="{9433BA8E-B6B0-057D-85E4-7A53089D187C}"/>
                </a:ext>
              </a:extLst>
            </p:cNvPr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31" name="Google Shape;5731;p33">
            <a:extLst>
              <a:ext uri="{FF2B5EF4-FFF2-40B4-BE49-F238E27FC236}">
                <a16:creationId xmlns:a16="http://schemas.microsoft.com/office/drawing/2014/main" id="{2B9ACB34-5DAF-BC0C-4F16-6CBE427EE279}"/>
              </a:ext>
            </a:extLst>
          </p:cNvPr>
          <p:cNvSpPr/>
          <p:nvPr/>
        </p:nvSpPr>
        <p:spPr>
          <a:xfrm>
            <a:off x="1781725" y="1739125"/>
            <a:ext cx="162000" cy="1401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2" name="Google Shape;5732;p33">
            <a:extLst>
              <a:ext uri="{FF2B5EF4-FFF2-40B4-BE49-F238E27FC236}">
                <a16:creationId xmlns:a16="http://schemas.microsoft.com/office/drawing/2014/main" id="{58C2CAE9-8835-2885-EC63-B5D84888E21F}"/>
              </a:ext>
            </a:extLst>
          </p:cNvPr>
          <p:cNvSpPr/>
          <p:nvPr/>
        </p:nvSpPr>
        <p:spPr>
          <a:xfrm rot="-3601102">
            <a:off x="7157040" y="4038806"/>
            <a:ext cx="162090" cy="140062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06888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79">
          <a:extLst>
            <a:ext uri="{FF2B5EF4-FFF2-40B4-BE49-F238E27FC236}">
              <a16:creationId xmlns:a16="http://schemas.microsoft.com/office/drawing/2014/main" id="{52BF73CF-25B1-0A8A-ACE8-A1E38FA106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0" name="Google Shape;6780;p43">
            <a:extLst>
              <a:ext uri="{FF2B5EF4-FFF2-40B4-BE49-F238E27FC236}">
                <a16:creationId xmlns:a16="http://schemas.microsoft.com/office/drawing/2014/main" id="{16F203FB-6F38-0B27-9F9F-8CA7E06426A3}"/>
              </a:ext>
            </a:extLst>
          </p:cNvPr>
          <p:cNvSpPr/>
          <p:nvPr/>
        </p:nvSpPr>
        <p:spPr>
          <a:xfrm>
            <a:off x="429491" y="1230879"/>
            <a:ext cx="8285018" cy="3006436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1" name="Google Shape;6781;p43">
            <a:extLst>
              <a:ext uri="{FF2B5EF4-FFF2-40B4-BE49-F238E27FC236}">
                <a16:creationId xmlns:a16="http://schemas.microsoft.com/office/drawing/2014/main" id="{B3F745E4-D3BB-CDA6-FE83-6D2751C45D2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76300" y="205084"/>
            <a:ext cx="7391400" cy="91278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Intersection Prefabs</a:t>
            </a:r>
            <a:endParaRPr sz="4000" dirty="0"/>
          </a:p>
        </p:txBody>
      </p:sp>
      <p:sp>
        <p:nvSpPr>
          <p:cNvPr id="6783" name="Google Shape;6783;p43">
            <a:extLst>
              <a:ext uri="{FF2B5EF4-FFF2-40B4-BE49-F238E27FC236}">
                <a16:creationId xmlns:a16="http://schemas.microsoft.com/office/drawing/2014/main" id="{A43F07A5-8CB2-E2DC-47B3-7FBAB9C9C593}"/>
              </a:ext>
            </a:extLst>
          </p:cNvPr>
          <p:cNvSpPr/>
          <p:nvPr/>
        </p:nvSpPr>
        <p:spPr>
          <a:xfrm>
            <a:off x="818834" y="1478905"/>
            <a:ext cx="162000" cy="1401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4" name="Google Shape;6784;p43">
            <a:extLst>
              <a:ext uri="{FF2B5EF4-FFF2-40B4-BE49-F238E27FC236}">
                <a16:creationId xmlns:a16="http://schemas.microsoft.com/office/drawing/2014/main" id="{F756A357-E404-189D-500D-871F36A25461}"/>
              </a:ext>
            </a:extLst>
          </p:cNvPr>
          <p:cNvSpPr/>
          <p:nvPr/>
        </p:nvSpPr>
        <p:spPr>
          <a:xfrm rot="-3601102">
            <a:off x="4490955" y="3887995"/>
            <a:ext cx="162090" cy="140062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1F06F6E-FC7A-2348-9783-0DBDFCE71187}"/>
              </a:ext>
            </a:extLst>
          </p:cNvPr>
          <p:cNvSpPr txBox="1"/>
          <p:nvPr/>
        </p:nvSpPr>
        <p:spPr>
          <a:xfrm>
            <a:off x="1586100" y="4350327"/>
            <a:ext cx="5971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Orbitron ExtraBold" panose="020B0604020202020204" charset="0"/>
              </a:rPr>
              <a:t>                 Examples of some intersection prefabs</a:t>
            </a:r>
          </a:p>
        </p:txBody>
      </p:sp>
      <p:pic>
        <p:nvPicPr>
          <p:cNvPr id="3" name="Picture 2" descr="A pixel art of a city&#10;&#10;Description automatically generated">
            <a:extLst>
              <a:ext uri="{FF2B5EF4-FFF2-40B4-BE49-F238E27FC236}">
                <a16:creationId xmlns:a16="http://schemas.microsoft.com/office/drawing/2014/main" id="{48D214BE-9251-01A0-3949-DFB881A7D2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336" y="1679796"/>
            <a:ext cx="4017480" cy="2194470"/>
          </a:xfrm>
          <a:prstGeom prst="rect">
            <a:avLst/>
          </a:prstGeom>
        </p:spPr>
      </p:pic>
      <p:pic>
        <p:nvPicPr>
          <p:cNvPr id="8" name="Picture 7" descr="A pixel art of a building&#10;&#10;Description automatically generated">
            <a:extLst>
              <a:ext uri="{FF2B5EF4-FFF2-40B4-BE49-F238E27FC236}">
                <a16:creationId xmlns:a16="http://schemas.microsoft.com/office/drawing/2014/main" id="{02EBD431-BBBD-D7AB-9B0F-54BA1DEB80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8203" y="1679796"/>
            <a:ext cx="3660117" cy="2199562"/>
          </a:xfrm>
          <a:prstGeom prst="rect">
            <a:avLst/>
          </a:prstGeom>
        </p:spPr>
      </p:pic>
      <p:sp>
        <p:nvSpPr>
          <p:cNvPr id="10" name="Google Shape;6784;p43">
            <a:extLst>
              <a:ext uri="{FF2B5EF4-FFF2-40B4-BE49-F238E27FC236}">
                <a16:creationId xmlns:a16="http://schemas.microsoft.com/office/drawing/2014/main" id="{CAB9F241-27DF-6CAE-883D-EA56A5CAED3A}"/>
              </a:ext>
            </a:extLst>
          </p:cNvPr>
          <p:cNvSpPr/>
          <p:nvPr/>
        </p:nvSpPr>
        <p:spPr>
          <a:xfrm rot="-3601102">
            <a:off x="8306116" y="3883110"/>
            <a:ext cx="162090" cy="140062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6783;p43">
            <a:extLst>
              <a:ext uri="{FF2B5EF4-FFF2-40B4-BE49-F238E27FC236}">
                <a16:creationId xmlns:a16="http://schemas.microsoft.com/office/drawing/2014/main" id="{8AE92AD1-62FE-86A9-6E5B-CB3C633F7BDA}"/>
              </a:ext>
            </a:extLst>
          </p:cNvPr>
          <p:cNvSpPr/>
          <p:nvPr/>
        </p:nvSpPr>
        <p:spPr>
          <a:xfrm>
            <a:off x="4828203" y="1464187"/>
            <a:ext cx="162000" cy="1401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58555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7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7">
          <a:extLst>
            <a:ext uri="{FF2B5EF4-FFF2-40B4-BE49-F238E27FC236}">
              <a16:creationId xmlns:a16="http://schemas.microsoft.com/office/drawing/2014/main" id="{3CD941CA-03F3-316F-8EFC-7B0E068368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8" name="Google Shape;5718;p33">
            <a:extLst>
              <a:ext uri="{FF2B5EF4-FFF2-40B4-BE49-F238E27FC236}">
                <a16:creationId xmlns:a16="http://schemas.microsoft.com/office/drawing/2014/main" id="{A71F3C8C-119E-2F35-39C4-2AD62C5BAECE}"/>
              </a:ext>
            </a:extLst>
          </p:cNvPr>
          <p:cNvSpPr/>
          <p:nvPr/>
        </p:nvSpPr>
        <p:spPr>
          <a:xfrm>
            <a:off x="63910" y="1278193"/>
            <a:ext cx="9006348" cy="3308555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1" name="Google Shape;5731;p33">
            <a:extLst>
              <a:ext uri="{FF2B5EF4-FFF2-40B4-BE49-F238E27FC236}">
                <a16:creationId xmlns:a16="http://schemas.microsoft.com/office/drawing/2014/main" id="{843D5191-157B-D556-27FC-9CFEF5F413A2}"/>
              </a:ext>
            </a:extLst>
          </p:cNvPr>
          <p:cNvSpPr/>
          <p:nvPr/>
        </p:nvSpPr>
        <p:spPr>
          <a:xfrm>
            <a:off x="1781725" y="1739125"/>
            <a:ext cx="162000" cy="1401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2" name="Google Shape;5732;p33">
            <a:extLst>
              <a:ext uri="{FF2B5EF4-FFF2-40B4-BE49-F238E27FC236}">
                <a16:creationId xmlns:a16="http://schemas.microsoft.com/office/drawing/2014/main" id="{541B63E3-ED82-B588-C6DE-EBD366EBDBF5}"/>
              </a:ext>
            </a:extLst>
          </p:cNvPr>
          <p:cNvSpPr/>
          <p:nvPr/>
        </p:nvSpPr>
        <p:spPr>
          <a:xfrm rot="-3601102">
            <a:off x="7157040" y="4038806"/>
            <a:ext cx="162090" cy="140062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F5EE03-E985-0D7F-5B1E-32648C1545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886" y="1572200"/>
            <a:ext cx="4256899" cy="276382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B567BF0-384A-90CE-94B2-3A981E3A365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749583" y="1572200"/>
            <a:ext cx="4259424" cy="2763826"/>
          </a:xfrm>
          <a:prstGeom prst="rect">
            <a:avLst/>
          </a:prstGeom>
        </p:spPr>
      </p:pic>
      <p:sp>
        <p:nvSpPr>
          <p:cNvPr id="11" name="Google Shape;5719;p33">
            <a:extLst>
              <a:ext uri="{FF2B5EF4-FFF2-40B4-BE49-F238E27FC236}">
                <a16:creationId xmlns:a16="http://schemas.microsoft.com/office/drawing/2014/main" id="{D4E1B8DD-D639-533E-EE79-AADF53F534D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521124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>
              <a:spcAft>
                <a:spcPts val="1600"/>
              </a:spcAft>
            </a:pPr>
            <a:r>
              <a:rPr lang="en-US" sz="2400" dirty="0"/>
              <a:t>Procedurally Generated Neighborhoods</a:t>
            </a:r>
            <a:br>
              <a:rPr lang="en-US" sz="2400" dirty="0"/>
            </a:br>
            <a:r>
              <a:rPr lang="en-US" sz="2400" dirty="0"/>
              <a:t>(Levels)</a:t>
            </a:r>
          </a:p>
        </p:txBody>
      </p:sp>
      <p:grpSp>
        <p:nvGrpSpPr>
          <p:cNvPr id="12" name="Google Shape;5721;p33">
            <a:extLst>
              <a:ext uri="{FF2B5EF4-FFF2-40B4-BE49-F238E27FC236}">
                <a16:creationId xmlns:a16="http://schemas.microsoft.com/office/drawing/2014/main" id="{C8E4FA15-47C7-02C6-F843-1276ED254A79}"/>
              </a:ext>
            </a:extLst>
          </p:cNvPr>
          <p:cNvGrpSpPr/>
          <p:nvPr/>
        </p:nvGrpSpPr>
        <p:grpSpPr>
          <a:xfrm rot="-5400000">
            <a:off x="502754" y="602014"/>
            <a:ext cx="242781" cy="161857"/>
            <a:chOff x="2500050" y="3730175"/>
            <a:chExt cx="2619000" cy="1746025"/>
          </a:xfrm>
        </p:grpSpPr>
        <p:sp>
          <p:nvSpPr>
            <p:cNvPr id="13" name="Google Shape;5722;p33">
              <a:extLst>
                <a:ext uri="{FF2B5EF4-FFF2-40B4-BE49-F238E27FC236}">
                  <a16:creationId xmlns:a16="http://schemas.microsoft.com/office/drawing/2014/main" id="{319D89B7-6AB6-28A2-B223-02CF90539A20}"/>
                </a:ext>
              </a:extLst>
            </p:cNvPr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5723;p33">
              <a:extLst>
                <a:ext uri="{FF2B5EF4-FFF2-40B4-BE49-F238E27FC236}">
                  <a16:creationId xmlns:a16="http://schemas.microsoft.com/office/drawing/2014/main" id="{21054686-EF1B-0F26-AF80-B16F02EF0CA7}"/>
                </a:ext>
              </a:extLst>
            </p:cNvPr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5724;p33">
              <a:extLst>
                <a:ext uri="{FF2B5EF4-FFF2-40B4-BE49-F238E27FC236}">
                  <a16:creationId xmlns:a16="http://schemas.microsoft.com/office/drawing/2014/main" id="{C9B3199D-9892-C5BD-3669-8909163DBCF7}"/>
                </a:ext>
              </a:extLst>
            </p:cNvPr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5725;p33">
              <a:extLst>
                <a:ext uri="{FF2B5EF4-FFF2-40B4-BE49-F238E27FC236}">
                  <a16:creationId xmlns:a16="http://schemas.microsoft.com/office/drawing/2014/main" id="{7963486C-02D4-AD7D-28F7-FA1DAD682C4A}"/>
                </a:ext>
              </a:extLst>
            </p:cNvPr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5726;p33">
            <a:extLst>
              <a:ext uri="{FF2B5EF4-FFF2-40B4-BE49-F238E27FC236}">
                <a16:creationId xmlns:a16="http://schemas.microsoft.com/office/drawing/2014/main" id="{F3A01D93-53B2-9E8E-8732-27F32B0114D0}"/>
              </a:ext>
            </a:extLst>
          </p:cNvPr>
          <p:cNvGrpSpPr/>
          <p:nvPr/>
        </p:nvGrpSpPr>
        <p:grpSpPr>
          <a:xfrm rot="5400000">
            <a:off x="8398464" y="602014"/>
            <a:ext cx="242781" cy="161857"/>
            <a:chOff x="2500050" y="3730175"/>
            <a:chExt cx="2619000" cy="1746025"/>
          </a:xfrm>
        </p:grpSpPr>
        <p:sp>
          <p:nvSpPr>
            <p:cNvPr id="18" name="Google Shape;5727;p33">
              <a:extLst>
                <a:ext uri="{FF2B5EF4-FFF2-40B4-BE49-F238E27FC236}">
                  <a16:creationId xmlns:a16="http://schemas.microsoft.com/office/drawing/2014/main" id="{A0A897A4-284C-457F-4DEC-6F5E8486DE29}"/>
                </a:ext>
              </a:extLst>
            </p:cNvPr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5728;p33">
              <a:extLst>
                <a:ext uri="{FF2B5EF4-FFF2-40B4-BE49-F238E27FC236}">
                  <a16:creationId xmlns:a16="http://schemas.microsoft.com/office/drawing/2014/main" id="{9F6A6682-A2D0-FABF-D03A-3A953D20DFFC}"/>
                </a:ext>
              </a:extLst>
            </p:cNvPr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5729;p33">
              <a:extLst>
                <a:ext uri="{FF2B5EF4-FFF2-40B4-BE49-F238E27FC236}">
                  <a16:creationId xmlns:a16="http://schemas.microsoft.com/office/drawing/2014/main" id="{9BA4D0E3-7A6B-88F9-4249-66C2088D2CD8}"/>
                </a:ext>
              </a:extLst>
            </p:cNvPr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5730;p33">
              <a:extLst>
                <a:ext uri="{FF2B5EF4-FFF2-40B4-BE49-F238E27FC236}">
                  <a16:creationId xmlns:a16="http://schemas.microsoft.com/office/drawing/2014/main" id="{9EEDEF3D-E0F3-3552-600F-F45B91374106}"/>
                </a:ext>
              </a:extLst>
            </p:cNvPr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1653108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7">
          <a:extLst>
            <a:ext uri="{FF2B5EF4-FFF2-40B4-BE49-F238E27FC236}">
              <a16:creationId xmlns:a16="http://schemas.microsoft.com/office/drawing/2014/main" id="{4C5B7034-CB8C-7DC9-7D23-9C561C75E6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8" name="Google Shape;5718;p33">
            <a:extLst>
              <a:ext uri="{FF2B5EF4-FFF2-40B4-BE49-F238E27FC236}">
                <a16:creationId xmlns:a16="http://schemas.microsoft.com/office/drawing/2014/main" id="{A9739C17-7D79-AE68-3596-11374BFDE028}"/>
              </a:ext>
            </a:extLst>
          </p:cNvPr>
          <p:cNvSpPr/>
          <p:nvPr/>
        </p:nvSpPr>
        <p:spPr>
          <a:xfrm>
            <a:off x="1485615" y="1622442"/>
            <a:ext cx="6269427" cy="3186836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19" name="Google Shape;5719;p33">
            <a:extLst>
              <a:ext uri="{FF2B5EF4-FFF2-40B4-BE49-F238E27FC236}">
                <a16:creationId xmlns:a16="http://schemas.microsoft.com/office/drawing/2014/main" id="{C8863BF6-135D-3A0B-71F2-663E91E4133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12788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>
              <a:spcAft>
                <a:spcPts val="1600"/>
              </a:spcAft>
            </a:pPr>
            <a:r>
              <a:rPr lang="en-US" sz="2400" dirty="0"/>
              <a:t>Character Classes</a:t>
            </a:r>
          </a:p>
        </p:txBody>
      </p:sp>
      <p:sp>
        <p:nvSpPr>
          <p:cNvPr id="5720" name="Google Shape;5720;p33">
            <a:extLst>
              <a:ext uri="{FF2B5EF4-FFF2-40B4-BE49-F238E27FC236}">
                <a16:creationId xmlns:a16="http://schemas.microsoft.com/office/drawing/2014/main" id="{B7732C28-54D3-637D-FA1C-41F0EE2A7D8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485615" y="1929466"/>
            <a:ext cx="6269427" cy="28798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/>
          </a:bodyPr>
          <a:lstStyle/>
          <a:p>
            <a:pPr marL="0" indent="0">
              <a:spcAft>
                <a:spcPts val="1600"/>
              </a:spcAft>
              <a:buNone/>
            </a:pPr>
            <a:r>
              <a:rPr lang="en-US" dirty="0"/>
              <a:t>The Player’s </a:t>
            </a:r>
            <a:r>
              <a:rPr lang="en-US" b="1" dirty="0"/>
              <a:t>Character Class </a:t>
            </a:r>
            <a:r>
              <a:rPr lang="en-US" dirty="0"/>
              <a:t>determines their </a:t>
            </a:r>
            <a:r>
              <a:rPr lang="en-US" b="1" dirty="0"/>
              <a:t>appearance</a:t>
            </a:r>
            <a:r>
              <a:rPr lang="en-US" dirty="0"/>
              <a:t>, </a:t>
            </a:r>
            <a:r>
              <a:rPr lang="en-US" b="1" dirty="0"/>
              <a:t>starting stats</a:t>
            </a:r>
            <a:r>
              <a:rPr lang="en-US" dirty="0"/>
              <a:t>, </a:t>
            </a:r>
            <a:r>
              <a:rPr lang="en-US" b="1" dirty="0"/>
              <a:t>gear rewards</a:t>
            </a:r>
            <a:r>
              <a:rPr lang="en-US" dirty="0"/>
              <a:t>, </a:t>
            </a:r>
            <a:r>
              <a:rPr lang="en-US" b="1" dirty="0"/>
              <a:t>Abilities</a:t>
            </a:r>
            <a:r>
              <a:rPr lang="en-US" dirty="0"/>
              <a:t>, </a:t>
            </a:r>
            <a:r>
              <a:rPr lang="en-US" b="1" dirty="0"/>
              <a:t>Spells</a:t>
            </a:r>
            <a:endParaRPr lang="en-US" dirty="0"/>
          </a:p>
          <a:p>
            <a:pPr marL="285750" indent="-285750">
              <a:spcAft>
                <a:spcPts val="1600"/>
              </a:spcAft>
            </a:pPr>
            <a:r>
              <a:rPr lang="en-US" dirty="0"/>
              <a:t>Fighter – Focuses on strength to do high damage </a:t>
            </a:r>
          </a:p>
          <a:p>
            <a:pPr marL="285750" indent="-285750">
              <a:spcAft>
                <a:spcPts val="1600"/>
              </a:spcAft>
            </a:pPr>
            <a:r>
              <a:rPr lang="en-US" dirty="0"/>
              <a:t>Rogue – Focuses on stamina to wear down enemies and do damage over time</a:t>
            </a:r>
          </a:p>
          <a:p>
            <a:pPr marL="285750" indent="-285750">
              <a:spcAft>
                <a:spcPts val="1600"/>
              </a:spcAft>
            </a:pPr>
            <a:r>
              <a:rPr lang="en-US" dirty="0"/>
              <a:t>Mage – focuses on intelligence to cast spell to do area-of-effect and multi-enemy damage</a:t>
            </a:r>
          </a:p>
          <a:p>
            <a:pPr marL="285750" indent="-285750">
              <a:spcAft>
                <a:spcPts val="1600"/>
              </a:spcAft>
            </a:pPr>
            <a:r>
              <a:rPr lang="en-US" dirty="0"/>
              <a:t>Tank- focuses on constitution to outlast enemies</a:t>
            </a:r>
            <a:endParaRPr dirty="0"/>
          </a:p>
        </p:txBody>
      </p:sp>
      <p:grpSp>
        <p:nvGrpSpPr>
          <p:cNvPr id="5721" name="Google Shape;5721;p33">
            <a:extLst>
              <a:ext uri="{FF2B5EF4-FFF2-40B4-BE49-F238E27FC236}">
                <a16:creationId xmlns:a16="http://schemas.microsoft.com/office/drawing/2014/main" id="{C229027D-00B0-A4C7-1CC6-152BB2A24E03}"/>
              </a:ext>
            </a:extLst>
          </p:cNvPr>
          <p:cNvGrpSpPr/>
          <p:nvPr/>
        </p:nvGrpSpPr>
        <p:grpSpPr>
          <a:xfrm rot="-5400000">
            <a:off x="506474" y="493678"/>
            <a:ext cx="242781" cy="161857"/>
            <a:chOff x="2500050" y="3730175"/>
            <a:chExt cx="2619000" cy="1746025"/>
          </a:xfrm>
        </p:grpSpPr>
        <p:sp>
          <p:nvSpPr>
            <p:cNvPr id="5722" name="Google Shape;5722;p33">
              <a:extLst>
                <a:ext uri="{FF2B5EF4-FFF2-40B4-BE49-F238E27FC236}">
                  <a16:creationId xmlns:a16="http://schemas.microsoft.com/office/drawing/2014/main" id="{B1C2359A-5C88-928A-2138-ED2BE853EA4F}"/>
                </a:ext>
              </a:extLst>
            </p:cNvPr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33">
              <a:extLst>
                <a:ext uri="{FF2B5EF4-FFF2-40B4-BE49-F238E27FC236}">
                  <a16:creationId xmlns:a16="http://schemas.microsoft.com/office/drawing/2014/main" id="{420CA403-049E-6C91-E9ED-29ACA9BA029F}"/>
                </a:ext>
              </a:extLst>
            </p:cNvPr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33">
              <a:extLst>
                <a:ext uri="{FF2B5EF4-FFF2-40B4-BE49-F238E27FC236}">
                  <a16:creationId xmlns:a16="http://schemas.microsoft.com/office/drawing/2014/main" id="{36DCBD53-22C0-82A3-F1E1-046F4B9E8474}"/>
                </a:ext>
              </a:extLst>
            </p:cNvPr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33">
              <a:extLst>
                <a:ext uri="{FF2B5EF4-FFF2-40B4-BE49-F238E27FC236}">
                  <a16:creationId xmlns:a16="http://schemas.microsoft.com/office/drawing/2014/main" id="{F16F0167-FCA5-B475-7E0A-BD0BDA0199EB}"/>
                </a:ext>
              </a:extLst>
            </p:cNvPr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26" name="Google Shape;5726;p33">
            <a:extLst>
              <a:ext uri="{FF2B5EF4-FFF2-40B4-BE49-F238E27FC236}">
                <a16:creationId xmlns:a16="http://schemas.microsoft.com/office/drawing/2014/main" id="{05EEADDF-0BEF-5F08-159F-2E4A1FA9E35A}"/>
              </a:ext>
            </a:extLst>
          </p:cNvPr>
          <p:cNvGrpSpPr/>
          <p:nvPr/>
        </p:nvGrpSpPr>
        <p:grpSpPr>
          <a:xfrm rot="5400000">
            <a:off x="8232887" y="493678"/>
            <a:ext cx="242781" cy="161857"/>
            <a:chOff x="2500050" y="3730175"/>
            <a:chExt cx="2619000" cy="1746025"/>
          </a:xfrm>
        </p:grpSpPr>
        <p:sp>
          <p:nvSpPr>
            <p:cNvPr id="5727" name="Google Shape;5727;p33">
              <a:extLst>
                <a:ext uri="{FF2B5EF4-FFF2-40B4-BE49-F238E27FC236}">
                  <a16:creationId xmlns:a16="http://schemas.microsoft.com/office/drawing/2014/main" id="{1BE4DCE7-7F55-FEDD-0EE7-5AEE2126BC83}"/>
                </a:ext>
              </a:extLst>
            </p:cNvPr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33">
              <a:extLst>
                <a:ext uri="{FF2B5EF4-FFF2-40B4-BE49-F238E27FC236}">
                  <a16:creationId xmlns:a16="http://schemas.microsoft.com/office/drawing/2014/main" id="{D89A6CBF-AF47-4665-97A5-CAF4F0C5D603}"/>
                </a:ext>
              </a:extLst>
            </p:cNvPr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33">
              <a:extLst>
                <a:ext uri="{FF2B5EF4-FFF2-40B4-BE49-F238E27FC236}">
                  <a16:creationId xmlns:a16="http://schemas.microsoft.com/office/drawing/2014/main" id="{41FD75B5-1DBC-6552-EFD0-0DCF1ADD7623}"/>
                </a:ext>
              </a:extLst>
            </p:cNvPr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33">
              <a:extLst>
                <a:ext uri="{FF2B5EF4-FFF2-40B4-BE49-F238E27FC236}">
                  <a16:creationId xmlns:a16="http://schemas.microsoft.com/office/drawing/2014/main" id="{A7DFFDC5-97AE-822B-D3F0-4632691EC416}"/>
                </a:ext>
              </a:extLst>
            </p:cNvPr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31" name="Google Shape;5731;p33">
            <a:extLst>
              <a:ext uri="{FF2B5EF4-FFF2-40B4-BE49-F238E27FC236}">
                <a16:creationId xmlns:a16="http://schemas.microsoft.com/office/drawing/2014/main" id="{F7B8A10A-5291-328C-6F9F-C301091AB0FA}"/>
              </a:ext>
            </a:extLst>
          </p:cNvPr>
          <p:cNvSpPr/>
          <p:nvPr/>
        </p:nvSpPr>
        <p:spPr>
          <a:xfrm>
            <a:off x="1681241" y="1789367"/>
            <a:ext cx="162000" cy="1401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2" name="Google Shape;5732;p33">
            <a:extLst>
              <a:ext uri="{FF2B5EF4-FFF2-40B4-BE49-F238E27FC236}">
                <a16:creationId xmlns:a16="http://schemas.microsoft.com/office/drawing/2014/main" id="{637A9068-8160-B942-4A21-10DEA38304B9}"/>
              </a:ext>
            </a:extLst>
          </p:cNvPr>
          <p:cNvSpPr/>
          <p:nvPr/>
        </p:nvSpPr>
        <p:spPr>
          <a:xfrm rot="-3601102">
            <a:off x="7376371" y="4490830"/>
            <a:ext cx="162090" cy="140062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3523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7">
          <a:extLst>
            <a:ext uri="{FF2B5EF4-FFF2-40B4-BE49-F238E27FC236}">
              <a16:creationId xmlns:a16="http://schemas.microsoft.com/office/drawing/2014/main" id="{80D3CA72-B82C-D186-F651-A5672E53BD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8" name="Google Shape;5718;p33">
            <a:extLst>
              <a:ext uri="{FF2B5EF4-FFF2-40B4-BE49-F238E27FC236}">
                <a16:creationId xmlns:a16="http://schemas.microsoft.com/office/drawing/2014/main" id="{E45ECC0F-B762-69F7-41BB-9AE451DD6723}"/>
              </a:ext>
            </a:extLst>
          </p:cNvPr>
          <p:cNvSpPr/>
          <p:nvPr/>
        </p:nvSpPr>
        <p:spPr>
          <a:xfrm>
            <a:off x="1586099" y="1572200"/>
            <a:ext cx="6269427" cy="3186836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19" name="Google Shape;5719;p33">
            <a:extLst>
              <a:ext uri="{FF2B5EF4-FFF2-40B4-BE49-F238E27FC236}">
                <a16:creationId xmlns:a16="http://schemas.microsoft.com/office/drawing/2014/main" id="{A8505CF5-4E68-240A-A2B6-0E7DB5D9E68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121802"/>
            <a:ext cx="8520600" cy="104883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Aft>
                <a:spcPts val="1600"/>
              </a:spcAft>
            </a:pPr>
            <a:r>
              <a:rPr lang="en-US" sz="2400" dirty="0"/>
              <a:t>Attributes</a:t>
            </a:r>
            <a:br>
              <a:rPr lang="en-US" sz="2400" dirty="0"/>
            </a:br>
            <a:r>
              <a:rPr lang="en-US" sz="2400" dirty="0"/>
              <a:t>and</a:t>
            </a:r>
            <a:br>
              <a:rPr lang="en-US" sz="2400" dirty="0"/>
            </a:br>
            <a:r>
              <a:rPr lang="en-US" sz="2400" dirty="0"/>
              <a:t>Stats</a:t>
            </a:r>
          </a:p>
        </p:txBody>
      </p:sp>
      <p:sp>
        <p:nvSpPr>
          <p:cNvPr id="5720" name="Google Shape;5720;p33">
            <a:extLst>
              <a:ext uri="{FF2B5EF4-FFF2-40B4-BE49-F238E27FC236}">
                <a16:creationId xmlns:a16="http://schemas.microsoft.com/office/drawing/2014/main" id="{C4E86645-E581-B267-E60E-C514E132FE8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943725" y="1670858"/>
            <a:ext cx="5911801" cy="31868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indent="-285750" algn="l">
              <a:spcAft>
                <a:spcPts val="1600"/>
              </a:spcAft>
            </a:pPr>
            <a:r>
              <a:rPr lang="en-US" sz="2400" b="1" dirty="0"/>
              <a:t>Strength</a:t>
            </a:r>
            <a:r>
              <a:rPr lang="en-US" sz="2400" dirty="0"/>
              <a:t> 	– Attack power and Ability Slots</a:t>
            </a:r>
          </a:p>
          <a:p>
            <a:pPr marL="285750" indent="-285750" algn="l">
              <a:spcAft>
                <a:spcPts val="1600"/>
              </a:spcAft>
            </a:pPr>
            <a:r>
              <a:rPr lang="en-US" sz="2400" b="1" dirty="0"/>
              <a:t>Dexterity</a:t>
            </a:r>
            <a:r>
              <a:rPr lang="en-US" sz="2400" dirty="0"/>
              <a:t> 	– Stamina and Speed</a:t>
            </a:r>
          </a:p>
          <a:p>
            <a:pPr marL="285750" indent="-285750" algn="l">
              <a:spcAft>
                <a:spcPts val="1600"/>
              </a:spcAft>
            </a:pPr>
            <a:r>
              <a:rPr lang="en-US" sz="2400" b="1" dirty="0"/>
              <a:t>Constitution</a:t>
            </a:r>
            <a:r>
              <a:rPr lang="en-US" sz="2400" dirty="0"/>
              <a:t> 	– Health and damage reduction</a:t>
            </a:r>
          </a:p>
          <a:p>
            <a:pPr marL="285750" indent="-285750" algn="l">
              <a:spcAft>
                <a:spcPts val="1600"/>
              </a:spcAft>
            </a:pPr>
            <a:r>
              <a:rPr lang="en-US" sz="2400" b="1" dirty="0"/>
              <a:t>Intelligence</a:t>
            </a:r>
            <a:r>
              <a:rPr lang="en-US" sz="2400" dirty="0"/>
              <a:t> 	– Mana and Spell Slots</a:t>
            </a:r>
          </a:p>
          <a:p>
            <a:pPr marL="285750" indent="-285750" algn="l">
              <a:spcAft>
                <a:spcPts val="1600"/>
              </a:spcAft>
            </a:pPr>
            <a:r>
              <a:rPr lang="en-US" sz="2400" b="1" dirty="0"/>
              <a:t>Wisdom</a:t>
            </a:r>
            <a:r>
              <a:rPr lang="en-US" sz="2400" dirty="0"/>
              <a:t> 	– Spell Power</a:t>
            </a:r>
          </a:p>
          <a:p>
            <a:pPr marL="0" indent="0">
              <a:spcAft>
                <a:spcPts val="1600"/>
              </a:spcAft>
              <a:buNone/>
            </a:pPr>
            <a:endParaRPr dirty="0"/>
          </a:p>
        </p:txBody>
      </p:sp>
      <p:grpSp>
        <p:nvGrpSpPr>
          <p:cNvPr id="5721" name="Google Shape;5721;p33">
            <a:extLst>
              <a:ext uri="{FF2B5EF4-FFF2-40B4-BE49-F238E27FC236}">
                <a16:creationId xmlns:a16="http://schemas.microsoft.com/office/drawing/2014/main" id="{7419023B-9518-378F-CF45-A633800A1DED}"/>
              </a:ext>
            </a:extLst>
          </p:cNvPr>
          <p:cNvGrpSpPr/>
          <p:nvPr/>
        </p:nvGrpSpPr>
        <p:grpSpPr>
          <a:xfrm rot="-5400000">
            <a:off x="473200" y="619160"/>
            <a:ext cx="242781" cy="161857"/>
            <a:chOff x="2500050" y="3730175"/>
            <a:chExt cx="2619000" cy="1746025"/>
          </a:xfrm>
        </p:grpSpPr>
        <p:sp>
          <p:nvSpPr>
            <p:cNvPr id="5722" name="Google Shape;5722;p33">
              <a:extLst>
                <a:ext uri="{FF2B5EF4-FFF2-40B4-BE49-F238E27FC236}">
                  <a16:creationId xmlns:a16="http://schemas.microsoft.com/office/drawing/2014/main" id="{BE94DAE6-7E79-EB72-734C-0B7B387CFB97}"/>
                </a:ext>
              </a:extLst>
            </p:cNvPr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33">
              <a:extLst>
                <a:ext uri="{FF2B5EF4-FFF2-40B4-BE49-F238E27FC236}">
                  <a16:creationId xmlns:a16="http://schemas.microsoft.com/office/drawing/2014/main" id="{22977537-A49E-8BDB-8F11-E95D3301B698}"/>
                </a:ext>
              </a:extLst>
            </p:cNvPr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33">
              <a:extLst>
                <a:ext uri="{FF2B5EF4-FFF2-40B4-BE49-F238E27FC236}">
                  <a16:creationId xmlns:a16="http://schemas.microsoft.com/office/drawing/2014/main" id="{FE240D97-4F23-A285-0A79-550870598C04}"/>
                </a:ext>
              </a:extLst>
            </p:cNvPr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33">
              <a:extLst>
                <a:ext uri="{FF2B5EF4-FFF2-40B4-BE49-F238E27FC236}">
                  <a16:creationId xmlns:a16="http://schemas.microsoft.com/office/drawing/2014/main" id="{23F78C43-F34F-ABB0-6CD7-F133D0DC84ED}"/>
                </a:ext>
              </a:extLst>
            </p:cNvPr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26" name="Google Shape;5726;p33">
            <a:extLst>
              <a:ext uri="{FF2B5EF4-FFF2-40B4-BE49-F238E27FC236}">
                <a16:creationId xmlns:a16="http://schemas.microsoft.com/office/drawing/2014/main" id="{2BA076C2-D7D5-D774-21CE-160EFBE90CF9}"/>
              </a:ext>
            </a:extLst>
          </p:cNvPr>
          <p:cNvGrpSpPr/>
          <p:nvPr/>
        </p:nvGrpSpPr>
        <p:grpSpPr>
          <a:xfrm rot="5400000">
            <a:off x="8347096" y="619157"/>
            <a:ext cx="242781" cy="161857"/>
            <a:chOff x="2500050" y="3730175"/>
            <a:chExt cx="2619000" cy="1746025"/>
          </a:xfrm>
        </p:grpSpPr>
        <p:sp>
          <p:nvSpPr>
            <p:cNvPr id="5727" name="Google Shape;5727;p33">
              <a:extLst>
                <a:ext uri="{FF2B5EF4-FFF2-40B4-BE49-F238E27FC236}">
                  <a16:creationId xmlns:a16="http://schemas.microsoft.com/office/drawing/2014/main" id="{359502B6-58CA-77D8-4126-4E31919E0485}"/>
                </a:ext>
              </a:extLst>
            </p:cNvPr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33">
              <a:extLst>
                <a:ext uri="{FF2B5EF4-FFF2-40B4-BE49-F238E27FC236}">
                  <a16:creationId xmlns:a16="http://schemas.microsoft.com/office/drawing/2014/main" id="{7127E6C5-1841-A051-33FE-C0E3C792E05D}"/>
                </a:ext>
              </a:extLst>
            </p:cNvPr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33">
              <a:extLst>
                <a:ext uri="{FF2B5EF4-FFF2-40B4-BE49-F238E27FC236}">
                  <a16:creationId xmlns:a16="http://schemas.microsoft.com/office/drawing/2014/main" id="{4173B403-EC57-97D6-3861-2D64522EDCE6}"/>
                </a:ext>
              </a:extLst>
            </p:cNvPr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33">
              <a:extLst>
                <a:ext uri="{FF2B5EF4-FFF2-40B4-BE49-F238E27FC236}">
                  <a16:creationId xmlns:a16="http://schemas.microsoft.com/office/drawing/2014/main" id="{964E5CAB-136C-775C-31B4-B9BB803D7F1B}"/>
                </a:ext>
              </a:extLst>
            </p:cNvPr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31" name="Google Shape;5731;p33">
            <a:extLst>
              <a:ext uri="{FF2B5EF4-FFF2-40B4-BE49-F238E27FC236}">
                <a16:creationId xmlns:a16="http://schemas.microsoft.com/office/drawing/2014/main" id="{7C2E442D-F0DD-4703-6575-94BBC7BC7D51}"/>
              </a:ext>
            </a:extLst>
          </p:cNvPr>
          <p:cNvSpPr/>
          <p:nvPr/>
        </p:nvSpPr>
        <p:spPr>
          <a:xfrm>
            <a:off x="1781725" y="1739125"/>
            <a:ext cx="162000" cy="1401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2" name="Google Shape;5732;p33">
            <a:extLst>
              <a:ext uri="{FF2B5EF4-FFF2-40B4-BE49-F238E27FC236}">
                <a16:creationId xmlns:a16="http://schemas.microsoft.com/office/drawing/2014/main" id="{ABE3AFEF-654E-F608-BA51-AFB8638908A7}"/>
              </a:ext>
            </a:extLst>
          </p:cNvPr>
          <p:cNvSpPr/>
          <p:nvPr/>
        </p:nvSpPr>
        <p:spPr>
          <a:xfrm rot="-3601102">
            <a:off x="7476855" y="4440588"/>
            <a:ext cx="162090" cy="140062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66797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7">
          <a:extLst>
            <a:ext uri="{FF2B5EF4-FFF2-40B4-BE49-F238E27FC236}">
              <a16:creationId xmlns:a16="http://schemas.microsoft.com/office/drawing/2014/main" id="{F9C3A838-BB81-B9BF-17BE-7A98969119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8" name="Google Shape;5718;p33">
            <a:extLst>
              <a:ext uri="{FF2B5EF4-FFF2-40B4-BE49-F238E27FC236}">
                <a16:creationId xmlns:a16="http://schemas.microsoft.com/office/drawing/2014/main" id="{DE64A14A-DBD9-D375-0CAA-B29524D0F3F1}"/>
              </a:ext>
            </a:extLst>
          </p:cNvPr>
          <p:cNvSpPr/>
          <p:nvPr/>
        </p:nvSpPr>
        <p:spPr>
          <a:xfrm>
            <a:off x="558131" y="1165609"/>
            <a:ext cx="7946816" cy="3476729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19" name="Google Shape;5719;p33">
            <a:extLst>
              <a:ext uri="{FF2B5EF4-FFF2-40B4-BE49-F238E27FC236}">
                <a16:creationId xmlns:a16="http://schemas.microsoft.com/office/drawing/2014/main" id="{B15C1609-EFC6-3A1A-9394-5825B12B15D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356766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>
              <a:spcAft>
                <a:spcPts val="1600"/>
              </a:spcAft>
            </a:pPr>
            <a:r>
              <a:rPr lang="en-US" sz="2400" dirty="0"/>
              <a:t>Abilities</a:t>
            </a:r>
          </a:p>
        </p:txBody>
      </p:sp>
      <p:sp>
        <p:nvSpPr>
          <p:cNvPr id="5720" name="Google Shape;5720;p33">
            <a:extLst>
              <a:ext uri="{FF2B5EF4-FFF2-40B4-BE49-F238E27FC236}">
                <a16:creationId xmlns:a16="http://schemas.microsoft.com/office/drawing/2014/main" id="{8A7C47B3-9B1B-AA3E-8D45-960B02AE5E7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44062" y="1234691"/>
            <a:ext cx="7377640" cy="33266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indent="0">
              <a:spcAft>
                <a:spcPts val="1600"/>
              </a:spcAft>
              <a:buNone/>
            </a:pPr>
            <a:r>
              <a:rPr lang="en-US" sz="2000" dirty="0"/>
              <a:t>The core combat element.</a:t>
            </a:r>
          </a:p>
          <a:p>
            <a:pPr marL="0" indent="0">
              <a:spcAft>
                <a:spcPts val="1600"/>
              </a:spcAft>
              <a:buNone/>
            </a:pPr>
            <a:r>
              <a:rPr lang="en-US" sz="2000" dirty="0"/>
              <a:t>Abilities deal </a:t>
            </a:r>
            <a:r>
              <a:rPr lang="en-US" sz="2000" b="1" dirty="0"/>
              <a:t>damage</a:t>
            </a:r>
            <a:r>
              <a:rPr lang="en-US" sz="2000" dirty="0"/>
              <a:t>, </a:t>
            </a:r>
            <a:r>
              <a:rPr lang="en-US" sz="2000" b="1" dirty="0"/>
              <a:t>heal</a:t>
            </a:r>
            <a:r>
              <a:rPr lang="en-US" sz="2000" dirty="0"/>
              <a:t> players, inflict </a:t>
            </a:r>
            <a:r>
              <a:rPr lang="en-US" sz="2000" b="1" dirty="0"/>
              <a:t>status changes</a:t>
            </a:r>
            <a:r>
              <a:rPr lang="en-US" sz="2000" dirty="0"/>
              <a:t>, and more.</a:t>
            </a:r>
          </a:p>
          <a:p>
            <a:pPr marL="0" indent="0">
              <a:spcAft>
                <a:spcPts val="1600"/>
              </a:spcAft>
              <a:buNone/>
            </a:pPr>
            <a:r>
              <a:rPr lang="en-US" sz="2000" dirty="0"/>
              <a:t>Physical Abilities use </a:t>
            </a:r>
            <a:r>
              <a:rPr lang="en-US" sz="2000" b="1" dirty="0"/>
              <a:t>Stamina</a:t>
            </a:r>
          </a:p>
          <a:p>
            <a:pPr marL="0" indent="0">
              <a:spcAft>
                <a:spcPts val="1600"/>
              </a:spcAft>
              <a:buNone/>
            </a:pPr>
            <a:r>
              <a:rPr lang="en-US" sz="2000" dirty="0"/>
              <a:t>Magical Abilities use </a:t>
            </a:r>
            <a:r>
              <a:rPr lang="en-US" sz="2000" b="1" dirty="0"/>
              <a:t>Mana</a:t>
            </a:r>
          </a:p>
          <a:p>
            <a:pPr marL="0" indent="0">
              <a:spcAft>
                <a:spcPts val="1600"/>
              </a:spcAft>
              <a:buNone/>
            </a:pPr>
            <a:r>
              <a:rPr lang="en-US" sz="2000" dirty="0"/>
              <a:t>Gain Abilities through </a:t>
            </a:r>
            <a:r>
              <a:rPr lang="en-US" sz="2000" b="1" dirty="0"/>
              <a:t>Experience</a:t>
            </a:r>
            <a:r>
              <a:rPr lang="en-US" sz="2000" dirty="0"/>
              <a:t>, or as a </a:t>
            </a:r>
            <a:r>
              <a:rPr lang="en-US" sz="2000" b="1" dirty="0"/>
              <a:t>reward</a:t>
            </a:r>
            <a:r>
              <a:rPr lang="en-US" sz="2000" dirty="0"/>
              <a:t> for more challenging Dungeons.</a:t>
            </a:r>
          </a:p>
          <a:p>
            <a:pPr marL="0" indent="0">
              <a:spcAft>
                <a:spcPts val="1600"/>
              </a:spcAft>
              <a:buNone/>
            </a:pPr>
            <a:r>
              <a:rPr lang="en-US" sz="2000" dirty="0"/>
              <a:t>We plan to add a skill tree, restricting some abilities depending on Character Class</a:t>
            </a:r>
            <a:endParaRPr sz="2000" dirty="0"/>
          </a:p>
        </p:txBody>
      </p:sp>
      <p:grpSp>
        <p:nvGrpSpPr>
          <p:cNvPr id="5721" name="Google Shape;5721;p33">
            <a:extLst>
              <a:ext uri="{FF2B5EF4-FFF2-40B4-BE49-F238E27FC236}">
                <a16:creationId xmlns:a16="http://schemas.microsoft.com/office/drawing/2014/main" id="{8190138C-1304-6533-07F7-C1D31C3CD4FF}"/>
              </a:ext>
            </a:extLst>
          </p:cNvPr>
          <p:cNvGrpSpPr/>
          <p:nvPr/>
        </p:nvGrpSpPr>
        <p:grpSpPr>
          <a:xfrm rot="-5400000">
            <a:off x="517668" y="478121"/>
            <a:ext cx="242781" cy="161857"/>
            <a:chOff x="2500050" y="3730175"/>
            <a:chExt cx="2619000" cy="1746025"/>
          </a:xfrm>
        </p:grpSpPr>
        <p:sp>
          <p:nvSpPr>
            <p:cNvPr id="5722" name="Google Shape;5722;p33">
              <a:extLst>
                <a:ext uri="{FF2B5EF4-FFF2-40B4-BE49-F238E27FC236}">
                  <a16:creationId xmlns:a16="http://schemas.microsoft.com/office/drawing/2014/main" id="{5D4A25F1-4FB8-FF9D-22D9-FCEA895924F8}"/>
                </a:ext>
              </a:extLst>
            </p:cNvPr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33">
              <a:extLst>
                <a:ext uri="{FF2B5EF4-FFF2-40B4-BE49-F238E27FC236}">
                  <a16:creationId xmlns:a16="http://schemas.microsoft.com/office/drawing/2014/main" id="{3F34B0D0-5908-DF72-1C98-C0343E6239B9}"/>
                </a:ext>
              </a:extLst>
            </p:cNvPr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33">
              <a:extLst>
                <a:ext uri="{FF2B5EF4-FFF2-40B4-BE49-F238E27FC236}">
                  <a16:creationId xmlns:a16="http://schemas.microsoft.com/office/drawing/2014/main" id="{8F9F7DA6-B203-93F3-E293-F648F85BAC3F}"/>
                </a:ext>
              </a:extLst>
            </p:cNvPr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33">
              <a:extLst>
                <a:ext uri="{FF2B5EF4-FFF2-40B4-BE49-F238E27FC236}">
                  <a16:creationId xmlns:a16="http://schemas.microsoft.com/office/drawing/2014/main" id="{64C456CC-FB17-6990-D6C1-28EF5DDEA6CE}"/>
                </a:ext>
              </a:extLst>
            </p:cNvPr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26" name="Google Shape;5726;p33">
            <a:extLst>
              <a:ext uri="{FF2B5EF4-FFF2-40B4-BE49-F238E27FC236}">
                <a16:creationId xmlns:a16="http://schemas.microsoft.com/office/drawing/2014/main" id="{7EC0FA7C-308D-4DC7-49DF-BB47FD7B9624}"/>
              </a:ext>
            </a:extLst>
          </p:cNvPr>
          <p:cNvGrpSpPr/>
          <p:nvPr/>
        </p:nvGrpSpPr>
        <p:grpSpPr>
          <a:xfrm rot="5400000">
            <a:off x="8302628" y="478118"/>
            <a:ext cx="242781" cy="161857"/>
            <a:chOff x="2500050" y="3730175"/>
            <a:chExt cx="2619000" cy="1746025"/>
          </a:xfrm>
        </p:grpSpPr>
        <p:sp>
          <p:nvSpPr>
            <p:cNvPr id="5727" name="Google Shape;5727;p33">
              <a:extLst>
                <a:ext uri="{FF2B5EF4-FFF2-40B4-BE49-F238E27FC236}">
                  <a16:creationId xmlns:a16="http://schemas.microsoft.com/office/drawing/2014/main" id="{8617C668-0507-9CF0-0E45-500A23654722}"/>
                </a:ext>
              </a:extLst>
            </p:cNvPr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33">
              <a:extLst>
                <a:ext uri="{FF2B5EF4-FFF2-40B4-BE49-F238E27FC236}">
                  <a16:creationId xmlns:a16="http://schemas.microsoft.com/office/drawing/2014/main" id="{0215F519-C5D6-4A89-2A67-CCF084796089}"/>
                </a:ext>
              </a:extLst>
            </p:cNvPr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33">
              <a:extLst>
                <a:ext uri="{FF2B5EF4-FFF2-40B4-BE49-F238E27FC236}">
                  <a16:creationId xmlns:a16="http://schemas.microsoft.com/office/drawing/2014/main" id="{E8DE6C63-14BE-EC52-69C1-EC5E725645DB}"/>
                </a:ext>
              </a:extLst>
            </p:cNvPr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33">
              <a:extLst>
                <a:ext uri="{FF2B5EF4-FFF2-40B4-BE49-F238E27FC236}">
                  <a16:creationId xmlns:a16="http://schemas.microsoft.com/office/drawing/2014/main" id="{5383183A-E1C7-8400-50BD-13C5B127390B}"/>
                </a:ext>
              </a:extLst>
            </p:cNvPr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31" name="Google Shape;5731;p33">
            <a:extLst>
              <a:ext uri="{FF2B5EF4-FFF2-40B4-BE49-F238E27FC236}">
                <a16:creationId xmlns:a16="http://schemas.microsoft.com/office/drawing/2014/main" id="{8DE675E9-E994-141E-293E-899A57EC305B}"/>
              </a:ext>
            </a:extLst>
          </p:cNvPr>
          <p:cNvSpPr/>
          <p:nvPr/>
        </p:nvSpPr>
        <p:spPr>
          <a:xfrm>
            <a:off x="639053" y="1251780"/>
            <a:ext cx="162000" cy="1401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2" name="Google Shape;5732;p33">
            <a:extLst>
              <a:ext uri="{FF2B5EF4-FFF2-40B4-BE49-F238E27FC236}">
                <a16:creationId xmlns:a16="http://schemas.microsoft.com/office/drawing/2014/main" id="{178027E8-4671-0F08-9AA1-F5823758DF95}"/>
              </a:ext>
            </a:extLst>
          </p:cNvPr>
          <p:cNvSpPr/>
          <p:nvPr/>
        </p:nvSpPr>
        <p:spPr>
          <a:xfrm rot="-3601102">
            <a:off x="8241817" y="4386101"/>
            <a:ext cx="162090" cy="140062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4346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0" name="Google Shape;6780;p43"/>
          <p:cNvSpPr/>
          <p:nvPr/>
        </p:nvSpPr>
        <p:spPr>
          <a:xfrm>
            <a:off x="1586100" y="1227879"/>
            <a:ext cx="5971800" cy="3122447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1" name="Google Shape;6781;p43"/>
          <p:cNvSpPr txBox="1">
            <a:spLocks noGrp="1"/>
          </p:cNvSpPr>
          <p:nvPr>
            <p:ph type="title"/>
          </p:nvPr>
        </p:nvSpPr>
        <p:spPr>
          <a:xfrm>
            <a:off x="2021821" y="398559"/>
            <a:ext cx="5100308" cy="91278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dirty="0"/>
              <a:t>Player</a:t>
            </a:r>
            <a:endParaRPr sz="8000" dirty="0"/>
          </a:p>
        </p:txBody>
      </p:sp>
      <p:sp>
        <p:nvSpPr>
          <p:cNvPr id="6783" name="Google Shape;6783;p43"/>
          <p:cNvSpPr/>
          <p:nvPr/>
        </p:nvSpPr>
        <p:spPr>
          <a:xfrm>
            <a:off x="1781725" y="1394805"/>
            <a:ext cx="162000" cy="1401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4" name="Google Shape;6784;p43"/>
          <p:cNvSpPr/>
          <p:nvPr/>
        </p:nvSpPr>
        <p:spPr>
          <a:xfrm rot="-3601102">
            <a:off x="7157040" y="3694486"/>
            <a:ext cx="162090" cy="140062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 descr="A group of white people&#10;&#10;Description automatically generated">
            <a:extLst>
              <a:ext uri="{FF2B5EF4-FFF2-40B4-BE49-F238E27FC236}">
                <a16:creationId xmlns:a16="http://schemas.microsoft.com/office/drawing/2014/main" id="{B2D3AEB7-81EE-1A2C-74E8-2D301BAF44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5129" y="1311343"/>
            <a:ext cx="3553691" cy="28909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47491B7-C55B-3F75-7C4B-C875290D0DCB}"/>
              </a:ext>
            </a:extLst>
          </p:cNvPr>
          <p:cNvSpPr txBox="1"/>
          <p:nvPr/>
        </p:nvSpPr>
        <p:spPr>
          <a:xfrm>
            <a:off x="1586100" y="4350327"/>
            <a:ext cx="5971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Orbitron ExtraBold" panose="020B0604020202020204" charset="0"/>
              </a:rPr>
              <a:t>A Basic white player model for skin color and clothing to be layered onto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7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etro Video Games Newsletter Cream Variant by Slidesgo">
  <a:themeElements>
    <a:clrScheme name="Simple Light">
      <a:dk1>
        <a:srgbClr val="FFFFFF"/>
      </a:dk1>
      <a:lt1>
        <a:srgbClr val="000000"/>
      </a:lt1>
      <a:dk2>
        <a:srgbClr val="595959"/>
      </a:dk2>
      <a:lt2>
        <a:srgbClr val="EEEEEE"/>
      </a:lt2>
      <a:accent1>
        <a:srgbClr val="0A24B2"/>
      </a:accent1>
      <a:accent2>
        <a:srgbClr val="1B76C9"/>
      </a:accent2>
      <a:accent3>
        <a:srgbClr val="221A8A"/>
      </a:accent3>
      <a:accent4>
        <a:srgbClr val="1030DF"/>
      </a:accent4>
      <a:accent5>
        <a:srgbClr val="0047BF"/>
      </a:accent5>
      <a:accent6>
        <a:srgbClr val="FAE0B8"/>
      </a:accent6>
      <a:hlink>
        <a:srgbClr val="0A24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</TotalTime>
  <Words>293</Words>
  <Application>Microsoft Office PowerPoint</Application>
  <PresentationFormat>On-screen Show (16:9)</PresentationFormat>
  <Paragraphs>45</Paragraphs>
  <Slides>13</Slides>
  <Notes>13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Lato</vt:lpstr>
      <vt:lpstr>Lato Black</vt:lpstr>
      <vt:lpstr>Orbitron ExtraBold</vt:lpstr>
      <vt:lpstr>Advent Pro Medium</vt:lpstr>
      <vt:lpstr>Arial</vt:lpstr>
      <vt:lpstr>Retro Video Games Newsletter Cream Variant by Slidesgo</vt:lpstr>
      <vt:lpstr>System Panic</vt:lpstr>
      <vt:lpstr>Sytems Finished</vt:lpstr>
      <vt:lpstr>Procedurally Generated Neighborhoods (Levels)</vt:lpstr>
      <vt:lpstr>Intersection Prefabs</vt:lpstr>
      <vt:lpstr>Procedurally Generated Neighborhoods (Levels)</vt:lpstr>
      <vt:lpstr>Character Classes</vt:lpstr>
      <vt:lpstr>Attributes and Stats</vt:lpstr>
      <vt:lpstr>Abilities</vt:lpstr>
      <vt:lpstr>Player</vt:lpstr>
      <vt:lpstr>Decor</vt:lpstr>
      <vt:lpstr>Video  { As Fighter }</vt:lpstr>
      <vt:lpstr>THANK YOU</vt:lpstr>
      <vt:lpstr>Video  { As Mage }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Layla H</dc:creator>
  <cp:lastModifiedBy>Joseph.Hoey001</cp:lastModifiedBy>
  <cp:revision>20</cp:revision>
  <dcterms:modified xsi:type="dcterms:W3CDTF">2024-12-02T14:44:54Z</dcterms:modified>
</cp:coreProperties>
</file>